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se Bilge" userId="06745278-3308-49df-8327-27ddc505bbca" providerId="ADAL" clId="{69C98B5B-8A86-41CD-B440-4D37E84EAC01}"/>
    <pc:docChg chg="custSel addSld delSld modSld">
      <pc:chgData name="Ayse Bilge" userId="06745278-3308-49df-8327-27ddc505bbca" providerId="ADAL" clId="{69C98B5B-8A86-41CD-B440-4D37E84EAC01}" dt="2022-10-05T20:10:58.178" v="1868" actId="2696"/>
      <pc:docMkLst>
        <pc:docMk/>
      </pc:docMkLst>
      <pc:sldChg chg="modSp new mod">
        <pc:chgData name="Ayse Bilge" userId="06745278-3308-49df-8327-27ddc505bbca" providerId="ADAL" clId="{69C98B5B-8A86-41CD-B440-4D37E84EAC01}" dt="2022-10-05T19:53:59.311" v="114" actId="20577"/>
        <pc:sldMkLst>
          <pc:docMk/>
          <pc:sldMk cId="3587766507" sldId="256"/>
        </pc:sldMkLst>
        <pc:spChg chg="mod">
          <ac:chgData name="Ayse Bilge" userId="06745278-3308-49df-8327-27ddc505bbca" providerId="ADAL" clId="{69C98B5B-8A86-41CD-B440-4D37E84EAC01}" dt="2022-10-05T19:53:22.117" v="23" actId="20577"/>
          <ac:spMkLst>
            <pc:docMk/>
            <pc:sldMk cId="3587766507" sldId="256"/>
            <ac:spMk id="2" creationId="{8FB5048A-215F-7FFB-7BAA-FCCF23F81E07}"/>
          </ac:spMkLst>
        </pc:spChg>
        <pc:spChg chg="mod">
          <ac:chgData name="Ayse Bilge" userId="06745278-3308-49df-8327-27ddc505bbca" providerId="ADAL" clId="{69C98B5B-8A86-41CD-B440-4D37E84EAC01}" dt="2022-10-05T19:53:59.311" v="114" actId="20577"/>
          <ac:spMkLst>
            <pc:docMk/>
            <pc:sldMk cId="3587766507" sldId="256"/>
            <ac:spMk id="3" creationId="{11D51A74-13B9-FE38-211F-3C92E31FF6D2}"/>
          </ac:spMkLst>
        </pc:spChg>
      </pc:sldChg>
      <pc:sldChg chg="new del">
        <pc:chgData name="Ayse Bilge" userId="06745278-3308-49df-8327-27ddc505bbca" providerId="ADAL" clId="{69C98B5B-8A86-41CD-B440-4D37E84EAC01}" dt="2022-10-05T19:54:08.682" v="117" actId="2696"/>
        <pc:sldMkLst>
          <pc:docMk/>
          <pc:sldMk cId="2260386832" sldId="257"/>
        </pc:sldMkLst>
      </pc:sldChg>
      <pc:sldChg chg="modSp new mod">
        <pc:chgData name="Ayse Bilge" userId="06745278-3308-49df-8327-27ddc505bbca" providerId="ADAL" clId="{69C98B5B-8A86-41CD-B440-4D37E84EAC01}" dt="2022-10-05T19:59:17.371" v="603" actId="20577"/>
        <pc:sldMkLst>
          <pc:docMk/>
          <pc:sldMk cId="1489845643" sldId="258"/>
        </pc:sldMkLst>
        <pc:spChg chg="mod">
          <ac:chgData name="Ayse Bilge" userId="06745278-3308-49df-8327-27ddc505bbca" providerId="ADAL" clId="{69C98B5B-8A86-41CD-B440-4D37E84EAC01}" dt="2022-10-05T19:59:17.371" v="603" actId="20577"/>
          <ac:spMkLst>
            <pc:docMk/>
            <pc:sldMk cId="1489845643" sldId="258"/>
            <ac:spMk id="2" creationId="{1B99E2C7-8320-75D6-F884-25A210B5FF81}"/>
          </ac:spMkLst>
        </pc:spChg>
        <pc:spChg chg="mod">
          <ac:chgData name="Ayse Bilge" userId="06745278-3308-49df-8327-27ddc505bbca" providerId="ADAL" clId="{69C98B5B-8A86-41CD-B440-4D37E84EAC01}" dt="2022-10-05T19:58:38.584" v="542" actId="20577"/>
          <ac:spMkLst>
            <pc:docMk/>
            <pc:sldMk cId="1489845643" sldId="258"/>
            <ac:spMk id="3" creationId="{1ED31BF4-233A-FBBD-CCBA-376B0917C132}"/>
          </ac:spMkLst>
        </pc:spChg>
      </pc:sldChg>
      <pc:sldChg chg="modSp new mod">
        <pc:chgData name="Ayse Bilge" userId="06745278-3308-49df-8327-27ddc505bbca" providerId="ADAL" clId="{69C98B5B-8A86-41CD-B440-4D37E84EAC01}" dt="2022-10-05T20:05:06.344" v="1208" actId="255"/>
        <pc:sldMkLst>
          <pc:docMk/>
          <pc:sldMk cId="2174593442" sldId="259"/>
        </pc:sldMkLst>
        <pc:spChg chg="mod">
          <ac:chgData name="Ayse Bilge" userId="06745278-3308-49df-8327-27ddc505bbca" providerId="ADAL" clId="{69C98B5B-8A86-41CD-B440-4D37E84EAC01}" dt="2022-10-05T19:59:28.961" v="629" actId="20577"/>
          <ac:spMkLst>
            <pc:docMk/>
            <pc:sldMk cId="2174593442" sldId="259"/>
            <ac:spMk id="2" creationId="{77367E00-682A-1DB5-B4DC-01AA5282AAF9}"/>
          </ac:spMkLst>
        </pc:spChg>
        <pc:spChg chg="mod">
          <ac:chgData name="Ayse Bilge" userId="06745278-3308-49df-8327-27ddc505bbca" providerId="ADAL" clId="{69C98B5B-8A86-41CD-B440-4D37E84EAC01}" dt="2022-10-05T20:05:06.344" v="1208" actId="255"/>
          <ac:spMkLst>
            <pc:docMk/>
            <pc:sldMk cId="2174593442" sldId="259"/>
            <ac:spMk id="3" creationId="{4F2BEE7E-2BB4-2EE2-08AD-048D0FB2A621}"/>
          </ac:spMkLst>
        </pc:spChg>
      </pc:sldChg>
      <pc:sldChg chg="modSp new mod">
        <pc:chgData name="Ayse Bilge" userId="06745278-3308-49df-8327-27ddc505bbca" providerId="ADAL" clId="{69C98B5B-8A86-41CD-B440-4D37E84EAC01}" dt="2022-10-05T20:08:42.439" v="1596" actId="20577"/>
        <pc:sldMkLst>
          <pc:docMk/>
          <pc:sldMk cId="1279219319" sldId="260"/>
        </pc:sldMkLst>
        <pc:spChg chg="mod">
          <ac:chgData name="Ayse Bilge" userId="06745278-3308-49df-8327-27ddc505bbca" providerId="ADAL" clId="{69C98B5B-8A86-41CD-B440-4D37E84EAC01}" dt="2022-10-05T20:05:35.270" v="1274" actId="20577"/>
          <ac:spMkLst>
            <pc:docMk/>
            <pc:sldMk cId="1279219319" sldId="260"/>
            <ac:spMk id="2" creationId="{676797F5-63BE-69AC-6D70-F5B7F2829C17}"/>
          </ac:spMkLst>
        </pc:spChg>
        <pc:spChg chg="mod">
          <ac:chgData name="Ayse Bilge" userId="06745278-3308-49df-8327-27ddc505bbca" providerId="ADAL" clId="{69C98B5B-8A86-41CD-B440-4D37E84EAC01}" dt="2022-10-05T20:08:42.439" v="1596" actId="20577"/>
          <ac:spMkLst>
            <pc:docMk/>
            <pc:sldMk cId="1279219319" sldId="260"/>
            <ac:spMk id="3" creationId="{E700317B-899F-C37D-E102-B38CF8B79B1E}"/>
          </ac:spMkLst>
        </pc:spChg>
      </pc:sldChg>
      <pc:sldChg chg="modSp new mod">
        <pc:chgData name="Ayse Bilge" userId="06745278-3308-49df-8327-27ddc505bbca" providerId="ADAL" clId="{69C98B5B-8A86-41CD-B440-4D37E84EAC01}" dt="2022-10-05T20:10:48.024" v="1866" actId="20577"/>
        <pc:sldMkLst>
          <pc:docMk/>
          <pc:sldMk cId="1221257773" sldId="261"/>
        </pc:sldMkLst>
        <pc:spChg chg="mod">
          <ac:chgData name="Ayse Bilge" userId="06745278-3308-49df-8327-27ddc505bbca" providerId="ADAL" clId="{69C98B5B-8A86-41CD-B440-4D37E84EAC01}" dt="2022-10-05T20:08:55.682" v="1604" actId="20577"/>
          <ac:spMkLst>
            <pc:docMk/>
            <pc:sldMk cId="1221257773" sldId="261"/>
            <ac:spMk id="2" creationId="{613D0B62-77E1-FFFB-A58B-F575509A24D5}"/>
          </ac:spMkLst>
        </pc:spChg>
        <pc:spChg chg="mod">
          <ac:chgData name="Ayse Bilge" userId="06745278-3308-49df-8327-27ddc505bbca" providerId="ADAL" clId="{69C98B5B-8A86-41CD-B440-4D37E84EAC01}" dt="2022-10-05T20:10:48.024" v="1866" actId="20577"/>
          <ac:spMkLst>
            <pc:docMk/>
            <pc:sldMk cId="1221257773" sldId="261"/>
            <ac:spMk id="3" creationId="{E08F3A03-4F46-4C38-B02B-8F30CE4021DF}"/>
          </ac:spMkLst>
        </pc:spChg>
      </pc:sldChg>
      <pc:sldChg chg="new del">
        <pc:chgData name="Ayse Bilge" userId="06745278-3308-49df-8327-27ddc505bbca" providerId="ADAL" clId="{69C98B5B-8A86-41CD-B440-4D37E84EAC01}" dt="2022-10-05T20:10:54.502" v="1867" actId="2696"/>
        <pc:sldMkLst>
          <pc:docMk/>
          <pc:sldMk cId="625406183" sldId="262"/>
        </pc:sldMkLst>
      </pc:sldChg>
      <pc:sldChg chg="new del">
        <pc:chgData name="Ayse Bilge" userId="06745278-3308-49df-8327-27ddc505bbca" providerId="ADAL" clId="{69C98B5B-8A86-41CD-B440-4D37E84EAC01}" dt="2022-10-05T20:10:58.178" v="1868" actId="2696"/>
        <pc:sldMkLst>
          <pc:docMk/>
          <pc:sldMk cId="2527106013" sldId="263"/>
        </pc:sldMkLst>
      </pc:sldChg>
      <pc:sldChg chg="new">
        <pc:chgData name="Ayse Bilge" userId="06745278-3308-49df-8327-27ddc505bbca" providerId="ADAL" clId="{69C98B5B-8A86-41CD-B440-4D37E84EAC01}" dt="2022-10-05T19:54:15.766" v="123" actId="680"/>
        <pc:sldMkLst>
          <pc:docMk/>
          <pc:sldMk cId="3324880771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8179D-BB62-64CA-0F97-54BA74099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ED9295-20C4-6CE5-2E9D-7D4FCE7FD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B68E1-3C6C-50CA-FB58-824BFFE20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CF68-A6D4-4569-91F0-DA8CA968C7AA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16E62-303A-3FCF-830A-84E03A439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91525-8E7E-E8C6-B330-4EEE46336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5073-B743-4BEC-9806-31AE02DF0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82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B3AD9-E209-2FD6-8CBE-92B66923E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FCF2CF-5157-5F17-62A6-119BA079F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78B72-70E8-3D57-67AE-715EEFFE4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CF68-A6D4-4569-91F0-DA8CA968C7AA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5868A-7E37-C741-5655-4B30164D0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17A73-FA05-9A3F-B6A3-5CF78B79A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5073-B743-4BEC-9806-31AE02DF0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36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207E30-D8AF-0822-21AF-A6EB4489A4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0DE696-C946-7F31-8D85-B925EEEA6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7FE61-1C0F-4460-C580-6774FC01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CF68-A6D4-4569-91F0-DA8CA968C7AA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B6DB3-F37C-4530-DA37-05CDC877E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5D76D-BDAA-C432-D2FC-42ACC142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5073-B743-4BEC-9806-31AE02DF0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70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BE538-F547-518D-22ED-C1B76BCBA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93C78-CEC2-8210-01F2-F852FD33F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C3994-22B5-CAEA-0342-3DFB496A6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CF68-A6D4-4569-91F0-DA8CA968C7AA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4BED1-DE80-EB93-2F3C-CCBC25B08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0DA30-9053-1695-E096-3B6876FBB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5073-B743-4BEC-9806-31AE02DF0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66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54C2C-AA7E-8DAA-C255-128206ED0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8EF6F-53EF-7A02-2C76-F9AE12947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E6FB1-0445-9B05-F40B-85BE415E2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CF68-A6D4-4569-91F0-DA8CA968C7AA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8F973-CE7B-92C2-958E-D4A613187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61139-E691-27F3-72D0-12295917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5073-B743-4BEC-9806-31AE02DF0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054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58F7-BAB9-F7A9-C9A0-150B7CCCA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63948-BA1A-FA3B-2E23-27E9B854E5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4C4206-1527-A437-8089-F6AC31BF4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B7D7A-3BF0-A8D5-249E-8FC7A93D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CF68-A6D4-4569-91F0-DA8CA968C7AA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1DCD9F-A177-67A7-E5E1-F504FC0C9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4B001-C6DA-3668-320B-971D3E4D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5073-B743-4BEC-9806-31AE02DF0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11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0A4C2-80A6-C324-CFAC-BD69D6136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2ED5F-5691-D3AF-4A0F-C2BC7DFE1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8F872-4787-0CE8-D3EF-B9AE92E29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C38160-6E68-D4B9-B3E3-620C52E52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7D062C-9BC3-CF82-6310-FBA36871DB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4776C1-00D3-1E16-54F1-88C0034D2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CF68-A6D4-4569-91F0-DA8CA968C7AA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4F9BB4-3C41-1D39-F66E-062F55428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CD2445-1CB6-583A-E0C1-884ACEAD8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5073-B743-4BEC-9806-31AE02DF0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03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8E411-B646-0C77-8570-3EFCB146D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7C8048-DF53-5892-6B25-C6CE9B92B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CF68-A6D4-4569-91F0-DA8CA968C7AA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56E168-B534-2533-3CAA-E2A2A2C5E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804473-CF2F-63DB-FF7F-EC741B67F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5073-B743-4BEC-9806-31AE02DF0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93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A2CC4D-829D-2C65-38F6-E5E3D8C21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CF68-A6D4-4569-91F0-DA8CA968C7AA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36AA30-96A4-76F2-E147-C6F6828A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3ADA18-C293-31CB-48F4-269F34956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5073-B743-4BEC-9806-31AE02DF0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3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8DC34-0070-DEC4-20A0-EC14AE04E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92A9E-1F30-E88E-4D55-B7341599F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673631-D3D4-A185-EFF4-103B5D712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C98D0-B5A4-CC91-CA06-598621BEF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CF68-A6D4-4569-91F0-DA8CA968C7AA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D3B2D-33ED-87C6-DAF3-744DDCEA6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40735A-B54A-1EB2-C9DD-0504576F9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5073-B743-4BEC-9806-31AE02DF0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579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44203-D631-F3A3-E5D1-DF1B4DFBC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A02AEF-C3EA-B76F-2B97-9AD68064B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94477-7A82-83CB-4950-3FDFF3042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F1975-7C1D-25DA-8330-78B72BB85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CF68-A6D4-4569-91F0-DA8CA968C7AA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6246E8-F853-8761-CC54-FE195BC0A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C4F08-32A1-75AA-59E7-5D8A6ED7F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5073-B743-4BEC-9806-31AE02DF0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78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346381-5F1A-E005-54E6-8FEFD6BA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7584AD-9FBE-8BDB-909E-46FC5FD65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8FAB4-97D9-BD92-EACC-698273ED4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3CF68-A6D4-4569-91F0-DA8CA968C7AA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7E91A-BB21-6CAA-0895-B6ED0C8DE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94590-0607-F6EA-E5B8-1A91279A0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45073-B743-4BEC-9806-31AE02DF0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71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5048A-215F-7FFB-7BAA-FCCF23F81E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Advanced Linear Algebra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51A74-13B9-FE38-211F-3C92E31FF6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Think BS Lecture Notes </a:t>
            </a:r>
          </a:p>
          <a:p>
            <a:r>
              <a:rPr lang="en-GB" dirty="0"/>
              <a:t>Prepared by Ayse </a:t>
            </a:r>
            <a:r>
              <a:rPr lang="en-GB" dirty="0" err="1"/>
              <a:t>Humeyra</a:t>
            </a:r>
            <a:r>
              <a:rPr lang="en-GB" dirty="0"/>
              <a:t> Bilge</a:t>
            </a:r>
          </a:p>
          <a:p>
            <a:r>
              <a:rPr lang="en-GB" dirty="0"/>
              <a:t>Kadir Has University</a:t>
            </a:r>
          </a:p>
        </p:txBody>
      </p:sp>
    </p:spTree>
    <p:extLst>
      <p:ext uri="{BB962C8B-B14F-4D97-AF65-F5344CB8AC3E}">
        <p14:creationId xmlns:p14="http://schemas.microsoft.com/office/powerpoint/2010/main" val="358776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9E2C7-8320-75D6-F884-25A210B5F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First Course in Linear Algebra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1BF4-233A-FBBD-CCBA-376B0917C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 Linear Algebra course usually is part of the freshman curriculum in engineering education.</a:t>
            </a:r>
          </a:p>
          <a:p>
            <a:r>
              <a:rPr lang="en-GB" sz="3600" dirty="0"/>
              <a:t>A basic linear algebra course emphasises matrix operations, solving linear systems and evaluating determinants and inverses.</a:t>
            </a:r>
          </a:p>
          <a:p>
            <a:r>
              <a:rPr lang="en-GB" sz="3600" dirty="0"/>
              <a:t>The notion of an abstract vector space is also introduced, but this topic may not be elaborated in detail.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89845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67E00-682A-1DB5-B4DC-01AA5282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Second Course in Linear Algebra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BEE7E-2BB4-2EE2-08AD-048D0FB2A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/>
              <a:t>In these lecture notes we introduce a basic material for a second course in linear algebra.</a:t>
            </a:r>
          </a:p>
          <a:p>
            <a:r>
              <a:rPr lang="en-GB" sz="4000" dirty="0"/>
              <a:t>We assume that students are familiar with matrix algebra</a:t>
            </a:r>
          </a:p>
          <a:p>
            <a:r>
              <a:rPr lang="en-GB" sz="4000" dirty="0"/>
              <a:t>We present the material within an abstract setting, emphasizing the notion of linear transformations</a:t>
            </a:r>
          </a:p>
          <a:p>
            <a:pPr marL="0" indent="0">
              <a:buNone/>
            </a:pPr>
            <a:endParaRPr lang="en-GB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59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797F5-63BE-69AC-6D70-F5B7F2829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use the lecture notes?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0317B-899F-C37D-E102-B38CF8B79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The lecture notes are intended to be a canvas for instructors teaching the course.</a:t>
            </a:r>
          </a:p>
          <a:p>
            <a:r>
              <a:rPr lang="en-GB" sz="4000" dirty="0"/>
              <a:t>Latex files for the presentations are given</a:t>
            </a:r>
          </a:p>
          <a:p>
            <a:r>
              <a:rPr lang="en-GB" sz="4000" dirty="0"/>
              <a:t>Spaces are intentionally  left for simple examples to be given in class, when the instructor presents the pdf.</a:t>
            </a:r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279219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D0B62-77E1-FFFB-A58B-F575509A2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Textbook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F3A03-4F46-4C38-B02B-8F30CE402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The classical textbook by Hoffman and Kunze is the basic reference for the main concern of these notes, “Diagonalization”</a:t>
            </a:r>
          </a:p>
          <a:p>
            <a:r>
              <a:rPr lang="en-GB" sz="4000" dirty="0"/>
              <a:t>The reader is strongly advised to follow the examples in the textbook and solve </a:t>
            </a:r>
            <a:r>
              <a:rPr lang="en-GB" sz="4000" dirty="0" err="1"/>
              <a:t>exersizes</a:t>
            </a:r>
            <a:r>
              <a:rPr lang="en-GB" sz="4000" dirty="0"/>
              <a:t> in relevant sections.</a:t>
            </a:r>
          </a:p>
        </p:txBody>
      </p:sp>
    </p:spTree>
    <p:extLst>
      <p:ext uri="{BB962C8B-B14F-4D97-AF65-F5344CB8AC3E}">
        <p14:creationId xmlns:p14="http://schemas.microsoft.com/office/powerpoint/2010/main" val="1221257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A60C-325C-ED5D-871E-FBDC4BFA0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A229F-112B-7739-C4A0-7487C8F53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880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213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Advanced Linear Algebra</vt:lpstr>
      <vt:lpstr>A First Course in Linear Algebra</vt:lpstr>
      <vt:lpstr>A Second Course in Linear Algebra</vt:lpstr>
      <vt:lpstr>How to use the lecture notes?</vt:lpstr>
      <vt:lpstr>Textbook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Linear Algebra</dc:title>
  <dc:creator>Ayse Bilge</dc:creator>
  <cp:lastModifiedBy>Ayse Bilge</cp:lastModifiedBy>
  <cp:revision>1</cp:revision>
  <dcterms:created xsi:type="dcterms:W3CDTF">2022-10-05T19:53:02Z</dcterms:created>
  <dcterms:modified xsi:type="dcterms:W3CDTF">2022-10-05T20:11:01Z</dcterms:modified>
</cp:coreProperties>
</file>