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1" r:id="rId4"/>
    <p:sldId id="264" r:id="rId5"/>
    <p:sldId id="262" r:id="rId6"/>
    <p:sldId id="263" r:id="rId7"/>
    <p:sldId id="279" r:id="rId8"/>
    <p:sldId id="280" r:id="rId9"/>
    <p:sldId id="281" r:id="rId10"/>
    <p:sldId id="266" r:id="rId11"/>
    <p:sldId id="267" r:id="rId12"/>
    <p:sldId id="283" r:id="rId13"/>
    <p:sldId id="282" r:id="rId14"/>
    <p:sldId id="268" r:id="rId15"/>
    <p:sldId id="270" r:id="rId16"/>
    <p:sldId id="285" r:id="rId17"/>
    <p:sldId id="28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6633E-0D27-4493-A6DF-97F5B48E81F8}" v="47" dt="2022-06-24T10:24:49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cukdag, Beyza" userId="6f52a7f1-dffa-458e-a405-01b413e60bc3" providerId="ADAL" clId="{2376633E-0D27-4493-A6DF-97F5B48E81F8}"/>
    <pc:docChg chg="undo custSel addSld modSld">
      <pc:chgData name="Kucukdag, Beyza" userId="6f52a7f1-dffa-458e-a405-01b413e60bc3" providerId="ADAL" clId="{2376633E-0D27-4493-A6DF-97F5B48E81F8}" dt="2022-06-24T10:27:40.094" v="155" actId="207"/>
      <pc:docMkLst>
        <pc:docMk/>
      </pc:docMkLst>
      <pc:sldChg chg="modSp mod">
        <pc:chgData name="Kucukdag, Beyza" userId="6f52a7f1-dffa-458e-a405-01b413e60bc3" providerId="ADAL" clId="{2376633E-0D27-4493-A6DF-97F5B48E81F8}" dt="2022-06-24T09:31:44.706" v="140" actId="20577"/>
        <pc:sldMkLst>
          <pc:docMk/>
          <pc:sldMk cId="257506081" sldId="256"/>
        </pc:sldMkLst>
        <pc:spChg chg="mod">
          <ac:chgData name="Kucukdag, Beyza" userId="6f52a7f1-dffa-458e-a405-01b413e60bc3" providerId="ADAL" clId="{2376633E-0D27-4493-A6DF-97F5B48E81F8}" dt="2022-06-24T09:31:44.706" v="140" actId="20577"/>
          <ac:spMkLst>
            <pc:docMk/>
            <pc:sldMk cId="257506081" sldId="256"/>
            <ac:spMk id="3" creationId="{00000000-0000-0000-0000-000000000000}"/>
          </ac:spMkLst>
        </pc:spChg>
      </pc:sldChg>
      <pc:sldChg chg="modSp mod">
        <pc:chgData name="Kucukdag, Beyza" userId="6f52a7f1-dffa-458e-a405-01b413e60bc3" providerId="ADAL" clId="{2376633E-0D27-4493-A6DF-97F5B48E81F8}" dt="2022-06-02T09:48:03.529" v="68" actId="108"/>
        <pc:sldMkLst>
          <pc:docMk/>
          <pc:sldMk cId="1114166175" sldId="257"/>
        </pc:sldMkLst>
        <pc:spChg chg="mod">
          <ac:chgData name="Kucukdag, Beyza" userId="6f52a7f1-dffa-458e-a405-01b413e60bc3" providerId="ADAL" clId="{2376633E-0D27-4493-A6DF-97F5B48E81F8}" dt="2022-06-02T09:48:03.529" v="68" actId="108"/>
          <ac:spMkLst>
            <pc:docMk/>
            <pc:sldMk cId="1114166175" sldId="257"/>
            <ac:spMk id="3" creationId="{00000000-0000-0000-0000-000000000000}"/>
          </ac:spMkLst>
        </pc:spChg>
      </pc:sldChg>
      <pc:sldChg chg="addSp delSp modSp mod">
        <pc:chgData name="Kucukdag, Beyza" userId="6f52a7f1-dffa-458e-a405-01b413e60bc3" providerId="ADAL" clId="{2376633E-0D27-4493-A6DF-97F5B48E81F8}" dt="2022-06-02T11:16:05.442" v="107" actId="13926"/>
        <pc:sldMkLst>
          <pc:docMk/>
          <pc:sldMk cId="2204964909" sldId="266"/>
        </pc:sldMkLst>
        <pc:graphicFrameChg chg="mod modGraphic">
          <ac:chgData name="Kucukdag, Beyza" userId="6f52a7f1-dffa-458e-a405-01b413e60bc3" providerId="ADAL" clId="{2376633E-0D27-4493-A6DF-97F5B48E81F8}" dt="2022-06-02T09:31:06.617" v="10" actId="14100"/>
          <ac:graphicFrameMkLst>
            <pc:docMk/>
            <pc:sldMk cId="2204964909" sldId="266"/>
            <ac:graphicFrameMk id="2" creationId="{941DAB07-C864-4CCF-B5CF-12299710DFCF}"/>
          </ac:graphicFrameMkLst>
        </pc:graphicFrameChg>
        <pc:graphicFrameChg chg="del">
          <ac:chgData name="Kucukdag, Beyza" userId="6f52a7f1-dffa-458e-a405-01b413e60bc3" providerId="ADAL" clId="{2376633E-0D27-4493-A6DF-97F5B48E81F8}" dt="2022-06-02T09:30:11.804" v="0" actId="478"/>
          <ac:graphicFrameMkLst>
            <pc:docMk/>
            <pc:sldMk cId="2204964909" sldId="266"/>
            <ac:graphicFrameMk id="22" creationId="{D6606E2E-17E8-43C8-A5B8-D5BCBDF97A1A}"/>
          </ac:graphicFrameMkLst>
        </pc:graphicFrameChg>
        <pc:graphicFrameChg chg="del">
          <ac:chgData name="Kucukdag, Beyza" userId="6f52a7f1-dffa-458e-a405-01b413e60bc3" providerId="ADAL" clId="{2376633E-0D27-4493-A6DF-97F5B48E81F8}" dt="2022-06-02T09:30:52.147" v="6" actId="478"/>
          <ac:graphicFrameMkLst>
            <pc:docMk/>
            <pc:sldMk cId="2204964909" sldId="266"/>
            <ac:graphicFrameMk id="23" creationId="{5AE8AD8C-55E9-4F89-9FCB-9F72F0DC310C}"/>
          </ac:graphicFrameMkLst>
        </pc:graphicFrameChg>
        <pc:graphicFrameChg chg="add mod modGraphic">
          <ac:chgData name="Kucukdag, Beyza" userId="6f52a7f1-dffa-458e-a405-01b413e60bc3" providerId="ADAL" clId="{2376633E-0D27-4493-A6DF-97F5B48E81F8}" dt="2022-06-02T09:30:34.001" v="5" actId="207"/>
          <ac:graphicFrameMkLst>
            <pc:docMk/>
            <pc:sldMk cId="2204964909" sldId="266"/>
            <ac:graphicFrameMk id="24" creationId="{BACEAE23-2C39-4D2F-B390-D7E786C274DD}"/>
          </ac:graphicFrameMkLst>
        </pc:graphicFrameChg>
        <pc:graphicFrameChg chg="add mod modGraphic">
          <ac:chgData name="Kucukdag, Beyza" userId="6f52a7f1-dffa-458e-a405-01b413e60bc3" providerId="ADAL" clId="{2376633E-0D27-4493-A6DF-97F5B48E81F8}" dt="2022-06-02T11:16:05.442" v="107" actId="13926"/>
          <ac:graphicFrameMkLst>
            <pc:docMk/>
            <pc:sldMk cId="2204964909" sldId="266"/>
            <ac:graphicFrameMk id="25" creationId="{AE0612F8-EA6E-47E1-AA8D-91E79AB2247D}"/>
          </ac:graphicFrameMkLst>
        </pc:graphicFrameChg>
      </pc:sldChg>
      <pc:sldChg chg="addSp delSp modSp mod">
        <pc:chgData name="Kucukdag, Beyza" userId="6f52a7f1-dffa-458e-a405-01b413e60bc3" providerId="ADAL" clId="{2376633E-0D27-4493-A6DF-97F5B48E81F8}" dt="2022-06-24T10:25:24.171" v="147" actId="1076"/>
        <pc:sldMkLst>
          <pc:docMk/>
          <pc:sldMk cId="3152457152" sldId="267"/>
        </pc:sldMkLst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5" creationId="{FA4E88D7-D6E6-4688-9204-194018092F26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6" creationId="{A06F5121-BE48-42D9-989A-2F64D3C2D9EB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7" creationId="{28113B41-ACEC-41B8-80AA-E969ADA7525C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8" creationId="{9A61AB51-DD9B-4DB3-8DFB-6877B37F0A3D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9" creationId="{8BD72373-77E6-48A7-907D-67CDA0527D3D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10" creationId="{EACCDF1F-95F5-4109-86A2-1A3574B61FFD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11" creationId="{6263C012-48F0-4DD3-BC61-BBF735E7E22A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12" creationId="{E05B3927-D3AD-4A04-BACA-B65C472B73E6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13" creationId="{625B04E7-64B0-4504-9EB9-99EFBF45A602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14" creationId="{96E79CF2-B1E6-47FB-88A6-B3AF4AF2B5DF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15" creationId="{ADED34A1-D116-4303-AAC6-2FFB5E10CE58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16" creationId="{9AE75F78-3907-436E-BB7F-09848080B637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17" creationId="{B18D0D3D-F64D-4704-B5EF-0C69C717C6C0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18" creationId="{56D047D5-EE81-49A0-9983-038E9D6AAADD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19" creationId="{1869DD3B-F737-4578-A1D0-B24BDF11A934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20" creationId="{245F8B4D-5483-4204-A863-3FA54B6C3760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21" creationId="{348D8554-840A-48A8-B17B-3C43A9B1D151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22" creationId="{07662F36-E04B-4BF4-B95B-D64526797BBE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23" creationId="{73295C21-B525-4BC2-A75C-7ED77DAD562B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24" creationId="{3490A2BE-691E-497E-9CAE-2C5C34A50843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25" creationId="{A206474E-7EC3-4D39-A0F3-1D793F597684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26" creationId="{DCFE49C6-1A49-4AFE-88D0-9F03F59955BF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27" creationId="{5C3B4A7C-6F51-4C5B-8B16-6C4F686EFB97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28" creationId="{EB603C41-D111-477B-85C6-4442B44D50DF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29" creationId="{EDC9C650-6BFD-48F5-ABAD-4410DD29BAC1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30" creationId="{5B7EBF91-B860-4C17-B626-6EE2769ACFD6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31" creationId="{B1E007CF-AADE-4A8D-AAD0-2CD8D9F5DF7B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32" creationId="{5E92174B-31BE-4A71-BF5E-4DE3C7D07C3E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33" creationId="{D08C9BE7-9086-43C9-9765-50BD7F9E7357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34" creationId="{60D07C8C-5CB7-4A56-9D95-8863493BFD0B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35" creationId="{C2634322-2E28-41DF-9C6C-C8D9F3A5CF91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36" creationId="{9396EA38-12D6-4DA5-8F50-6B0D2DA6636E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37" creationId="{98EFF349-AD6B-4A8D-A0CC-2098BBA0424A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38" creationId="{5CA571EE-3AD6-4CF5-82FD-2AF6D062608C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39" creationId="{FDA76169-D0A5-4029-A79D-54C99C1ED6D6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40" creationId="{25335453-7BC2-4D07-9A25-0000613FF1EB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41" creationId="{8C74490A-BCE8-47EA-969C-42CB27C37066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42" creationId="{65C19882-3F44-494C-96D6-838325B518E2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43" creationId="{3AE75EB1-4F7C-4919-B30A-3CD6AB877DBD}"/>
          </ac:spMkLst>
        </pc:spChg>
        <pc:spChg chg="add del mod">
          <ac:chgData name="Kucukdag, Beyza" userId="6f52a7f1-dffa-458e-a405-01b413e60bc3" providerId="ADAL" clId="{2376633E-0D27-4493-A6DF-97F5B48E81F8}" dt="2022-06-24T10:24:49.325" v="143"/>
          <ac:spMkLst>
            <pc:docMk/>
            <pc:sldMk cId="3152457152" sldId="267"/>
            <ac:spMk id="44" creationId="{93C7561B-0C64-458F-9EC5-988BA9CD8EC0}"/>
          </ac:spMkLst>
        </pc:spChg>
        <pc:graphicFrameChg chg="add del mod">
          <ac:chgData name="Kucukdag, Beyza" userId="6f52a7f1-dffa-458e-a405-01b413e60bc3" providerId="ADAL" clId="{2376633E-0D27-4493-A6DF-97F5B48E81F8}" dt="2022-06-24T10:24:49.325" v="143"/>
          <ac:graphicFrameMkLst>
            <pc:docMk/>
            <pc:sldMk cId="3152457152" sldId="267"/>
            <ac:graphicFrameMk id="3" creationId="{D551CCEA-43F6-473C-B590-E47D2BBC9961}"/>
          </ac:graphicFrameMkLst>
        </pc:graphicFrameChg>
        <pc:picChg chg="del">
          <ac:chgData name="Kucukdag, Beyza" userId="6f52a7f1-dffa-458e-a405-01b413e60bc3" providerId="ADAL" clId="{2376633E-0D27-4493-A6DF-97F5B48E81F8}" dt="2022-06-24T10:24:34.173" v="141" actId="478"/>
          <ac:picMkLst>
            <pc:docMk/>
            <pc:sldMk cId="3152457152" sldId="267"/>
            <ac:picMk id="4" creationId="{2DC5B15F-887E-4D65-8A45-A7070CB094F6}"/>
          </ac:picMkLst>
        </pc:picChg>
        <pc:picChg chg="add mod">
          <ac:chgData name="Kucukdag, Beyza" userId="6f52a7f1-dffa-458e-a405-01b413e60bc3" providerId="ADAL" clId="{2376633E-0D27-4493-A6DF-97F5B48E81F8}" dt="2022-06-24T10:25:24.171" v="147" actId="1076"/>
          <ac:picMkLst>
            <pc:docMk/>
            <pc:sldMk cId="3152457152" sldId="267"/>
            <ac:picMk id="46" creationId="{5C2CB3F8-1947-4B91-B889-B0F3B2743900}"/>
          </ac:picMkLst>
        </pc:picChg>
      </pc:sldChg>
      <pc:sldChg chg="modSp mod">
        <pc:chgData name="Kucukdag, Beyza" userId="6f52a7f1-dffa-458e-a405-01b413e60bc3" providerId="ADAL" clId="{2376633E-0D27-4493-A6DF-97F5B48E81F8}" dt="2022-06-02T11:15:53.284" v="106" actId="20577"/>
        <pc:sldMkLst>
          <pc:docMk/>
          <pc:sldMk cId="766898871" sldId="282"/>
        </pc:sldMkLst>
        <pc:spChg chg="mod">
          <ac:chgData name="Kucukdag, Beyza" userId="6f52a7f1-dffa-458e-a405-01b413e60bc3" providerId="ADAL" clId="{2376633E-0D27-4493-A6DF-97F5B48E81F8}" dt="2022-06-02T11:15:53.284" v="106" actId="20577"/>
          <ac:spMkLst>
            <pc:docMk/>
            <pc:sldMk cId="766898871" sldId="282"/>
            <ac:spMk id="7" creationId="{0D9FD108-0A48-46CE-8A08-79D438E23E7E}"/>
          </ac:spMkLst>
        </pc:spChg>
      </pc:sldChg>
      <pc:sldChg chg="modSp mod">
        <pc:chgData name="Kucukdag, Beyza" userId="6f52a7f1-dffa-458e-a405-01b413e60bc3" providerId="ADAL" clId="{2376633E-0D27-4493-A6DF-97F5B48E81F8}" dt="2022-06-24T10:27:40.094" v="155" actId="207"/>
        <pc:sldMkLst>
          <pc:docMk/>
          <pc:sldMk cId="1700692341" sldId="283"/>
        </pc:sldMkLst>
        <pc:spChg chg="mod">
          <ac:chgData name="Kucukdag, Beyza" userId="6f52a7f1-dffa-458e-a405-01b413e60bc3" providerId="ADAL" clId="{2376633E-0D27-4493-A6DF-97F5B48E81F8}" dt="2022-06-24T10:27:40.094" v="155" actId="207"/>
          <ac:spMkLst>
            <pc:docMk/>
            <pc:sldMk cId="1700692341" sldId="283"/>
            <ac:spMk id="3" creationId="{C96814D4-6F49-4B48-A1EB-27C13C7E7882}"/>
          </ac:spMkLst>
        </pc:spChg>
      </pc:sldChg>
      <pc:sldChg chg="addSp delSp modSp new mod setBg">
        <pc:chgData name="Kucukdag, Beyza" userId="6f52a7f1-dffa-458e-a405-01b413e60bc3" providerId="ADAL" clId="{2376633E-0D27-4493-A6DF-97F5B48E81F8}" dt="2022-06-02T11:18:37.530" v="119" actId="26606"/>
        <pc:sldMkLst>
          <pc:docMk/>
          <pc:sldMk cId="4098507212" sldId="284"/>
        </pc:sldMkLst>
        <pc:spChg chg="add del mod">
          <ac:chgData name="Kucukdag, Beyza" userId="6f52a7f1-dffa-458e-a405-01b413e60bc3" providerId="ADAL" clId="{2376633E-0D27-4493-A6DF-97F5B48E81F8}" dt="2022-06-02T11:18:37.530" v="119" actId="26606"/>
          <ac:spMkLst>
            <pc:docMk/>
            <pc:sldMk cId="4098507212" sldId="284"/>
            <ac:spMk id="2" creationId="{90DBFC78-294D-4E21-A949-D5B61BC3B10B}"/>
          </ac:spMkLst>
        </pc:spChg>
        <pc:spChg chg="del">
          <ac:chgData name="Kucukdag, Beyza" userId="6f52a7f1-dffa-458e-a405-01b413e60bc3" providerId="ADAL" clId="{2376633E-0D27-4493-A6DF-97F5B48E81F8}" dt="2022-06-02T09:48:52.213" v="70"/>
          <ac:spMkLst>
            <pc:docMk/>
            <pc:sldMk cId="4098507212" sldId="284"/>
            <ac:spMk id="3" creationId="{2097EE47-0DEA-4499-B8B6-D5289C48D915}"/>
          </ac:spMkLst>
        </pc:spChg>
        <pc:spChg chg="add del mod">
          <ac:chgData name="Kucukdag, Beyza" userId="6f52a7f1-dffa-458e-a405-01b413e60bc3" providerId="ADAL" clId="{2376633E-0D27-4493-A6DF-97F5B48E81F8}" dt="2022-06-02T11:18:33.336" v="118" actId="22"/>
          <ac:spMkLst>
            <pc:docMk/>
            <pc:sldMk cId="4098507212" sldId="284"/>
            <ac:spMk id="4" creationId="{82B0F860-EDB8-4CFE-BBA7-37BC1DABE459}"/>
          </ac:spMkLst>
        </pc:spChg>
        <pc:spChg chg="add del">
          <ac:chgData name="Kucukdag, Beyza" userId="6f52a7f1-dffa-458e-a405-01b413e60bc3" providerId="ADAL" clId="{2376633E-0D27-4493-A6DF-97F5B48E81F8}" dt="2022-06-02T09:49:03.945" v="76" actId="26606"/>
          <ac:spMkLst>
            <pc:docMk/>
            <pc:sldMk cId="4098507212" sldId="284"/>
            <ac:spMk id="10" creationId="{0DBD4729-DBDF-40A6-9BA4-E4C97EF6DD37}"/>
          </ac:spMkLst>
        </pc:spChg>
        <pc:spChg chg="add del">
          <ac:chgData name="Kucukdag, Beyza" userId="6f52a7f1-dffa-458e-a405-01b413e60bc3" providerId="ADAL" clId="{2376633E-0D27-4493-A6DF-97F5B48E81F8}" dt="2022-06-02T09:49:03.945" v="76" actId="26606"/>
          <ac:spMkLst>
            <pc:docMk/>
            <pc:sldMk cId="4098507212" sldId="284"/>
            <ac:spMk id="12" creationId="{55125130-F4AB-465E-8AE2-E583FCAAB224}"/>
          </ac:spMkLst>
        </pc:spChg>
        <pc:spChg chg="add">
          <ac:chgData name="Kucukdag, Beyza" userId="6f52a7f1-dffa-458e-a405-01b413e60bc3" providerId="ADAL" clId="{2376633E-0D27-4493-A6DF-97F5B48E81F8}" dt="2022-06-02T11:18:37.530" v="119" actId="26606"/>
          <ac:spMkLst>
            <pc:docMk/>
            <pc:sldMk cId="4098507212" sldId="284"/>
            <ac:spMk id="13" creationId="{DB691D59-8F51-4DD8-AD41-D568D29B08F8}"/>
          </ac:spMkLst>
        </pc:spChg>
        <pc:spChg chg="add del">
          <ac:chgData name="Kucukdag, Beyza" userId="6f52a7f1-dffa-458e-a405-01b413e60bc3" providerId="ADAL" clId="{2376633E-0D27-4493-A6DF-97F5B48E81F8}" dt="2022-06-02T09:49:03.945" v="76" actId="26606"/>
          <ac:spMkLst>
            <pc:docMk/>
            <pc:sldMk cId="4098507212" sldId="284"/>
            <ac:spMk id="14" creationId="{E0BA65A2-0302-4468-ADA7-9EC3F9593F51}"/>
          </ac:spMkLst>
        </pc:spChg>
        <pc:spChg chg="add">
          <ac:chgData name="Kucukdag, Beyza" userId="6f52a7f1-dffa-458e-a405-01b413e60bc3" providerId="ADAL" clId="{2376633E-0D27-4493-A6DF-97F5B48E81F8}" dt="2022-06-02T11:18:37.530" v="119" actId="26606"/>
          <ac:spMkLst>
            <pc:docMk/>
            <pc:sldMk cId="4098507212" sldId="284"/>
            <ac:spMk id="15" creationId="{204AEF18-0627-48F3-9B3D-F7E8F050B1D4}"/>
          </ac:spMkLst>
        </pc:spChg>
        <pc:spChg chg="add del">
          <ac:chgData name="Kucukdag, Beyza" userId="6f52a7f1-dffa-458e-a405-01b413e60bc3" providerId="ADAL" clId="{2376633E-0D27-4493-A6DF-97F5B48E81F8}" dt="2022-06-02T09:49:03.945" v="76" actId="26606"/>
          <ac:spMkLst>
            <pc:docMk/>
            <pc:sldMk cId="4098507212" sldId="284"/>
            <ac:spMk id="16" creationId="{1259A422-0023-4292-8200-E080556F30F9}"/>
          </ac:spMkLst>
        </pc:spChg>
        <pc:spChg chg="add del">
          <ac:chgData name="Kucukdag, Beyza" userId="6f52a7f1-dffa-458e-a405-01b413e60bc3" providerId="ADAL" clId="{2376633E-0D27-4493-A6DF-97F5B48E81F8}" dt="2022-06-02T09:49:03.945" v="76" actId="26606"/>
          <ac:spMkLst>
            <pc:docMk/>
            <pc:sldMk cId="4098507212" sldId="284"/>
            <ac:spMk id="18" creationId="{A2413CA5-4739-4BC9-8BB3-B0A4928D314F}"/>
          </ac:spMkLst>
        </pc:spChg>
        <pc:spChg chg="add">
          <ac:chgData name="Kucukdag, Beyza" userId="6f52a7f1-dffa-458e-a405-01b413e60bc3" providerId="ADAL" clId="{2376633E-0D27-4493-A6DF-97F5B48E81F8}" dt="2022-06-02T11:18:37.530" v="119" actId="26606"/>
          <ac:spMkLst>
            <pc:docMk/>
            <pc:sldMk cId="4098507212" sldId="284"/>
            <ac:spMk id="20" creationId="{CEAEE08A-C572-438F-9753-B0D527A515A7}"/>
          </ac:spMkLst>
        </pc:spChg>
        <pc:spChg chg="add">
          <ac:chgData name="Kucukdag, Beyza" userId="6f52a7f1-dffa-458e-a405-01b413e60bc3" providerId="ADAL" clId="{2376633E-0D27-4493-A6DF-97F5B48E81F8}" dt="2022-06-02T11:18:37.530" v="119" actId="26606"/>
          <ac:spMkLst>
            <pc:docMk/>
            <pc:sldMk cId="4098507212" sldId="284"/>
            <ac:spMk id="22" creationId="{DB93146F-62ED-4C59-844C-0935D0FB5031}"/>
          </ac:spMkLst>
        </pc:spChg>
        <pc:spChg chg="add">
          <ac:chgData name="Kucukdag, Beyza" userId="6f52a7f1-dffa-458e-a405-01b413e60bc3" providerId="ADAL" clId="{2376633E-0D27-4493-A6DF-97F5B48E81F8}" dt="2022-06-02T11:18:37.530" v="119" actId="26606"/>
          <ac:spMkLst>
            <pc:docMk/>
            <pc:sldMk cId="4098507212" sldId="284"/>
            <ac:spMk id="24" creationId="{F9CD4BEB-C391-4F7E-9838-95411A832349}"/>
          </ac:spMkLst>
        </pc:spChg>
        <pc:picChg chg="add del mod">
          <ac:chgData name="Kucukdag, Beyza" userId="6f52a7f1-dffa-458e-a405-01b413e60bc3" providerId="ADAL" clId="{2376633E-0D27-4493-A6DF-97F5B48E81F8}" dt="2022-06-02T11:17:50.294" v="108" actId="478"/>
          <ac:picMkLst>
            <pc:docMk/>
            <pc:sldMk cId="4098507212" sldId="284"/>
            <ac:picMk id="5" creationId="{6FF81645-4071-4D45-8759-51F3DFEE15E6}"/>
          </ac:picMkLst>
        </pc:picChg>
        <pc:picChg chg="add del">
          <ac:chgData name="Kucukdag, Beyza" userId="6f52a7f1-dffa-458e-a405-01b413e60bc3" providerId="ADAL" clId="{2376633E-0D27-4493-A6DF-97F5B48E81F8}" dt="2022-06-02T11:18:07.850" v="112" actId="478"/>
          <ac:picMkLst>
            <pc:docMk/>
            <pc:sldMk cId="4098507212" sldId="284"/>
            <ac:picMk id="7" creationId="{B2F8D4B0-4E02-4B2D-B519-0636A7C9594A}"/>
          </ac:picMkLst>
        </pc:picChg>
        <pc:picChg chg="add del mod">
          <ac:chgData name="Kucukdag, Beyza" userId="6f52a7f1-dffa-458e-a405-01b413e60bc3" providerId="ADAL" clId="{2376633E-0D27-4493-A6DF-97F5B48E81F8}" dt="2022-06-02T11:18:28.201" v="117" actId="478"/>
          <ac:picMkLst>
            <pc:docMk/>
            <pc:sldMk cId="4098507212" sldId="284"/>
            <ac:picMk id="9" creationId="{FA4676A9-7327-403C-9274-DBC82E4B9FD9}"/>
          </ac:picMkLst>
        </pc:picChg>
        <pc:picChg chg="add mod ord">
          <ac:chgData name="Kucukdag, Beyza" userId="6f52a7f1-dffa-458e-a405-01b413e60bc3" providerId="ADAL" clId="{2376633E-0D27-4493-A6DF-97F5B48E81F8}" dt="2022-06-02T11:18:37.530" v="119" actId="26606"/>
          <ac:picMkLst>
            <pc:docMk/>
            <pc:sldMk cId="4098507212" sldId="284"/>
            <ac:picMk id="11" creationId="{B1051E22-167F-43C9-A6D6-B7518B247ADE}"/>
          </ac:picMkLst>
        </pc:picChg>
      </pc:sldChg>
      <pc:sldChg chg="addSp delSp modSp new mod">
        <pc:chgData name="Kucukdag, Beyza" userId="6f52a7f1-dffa-458e-a405-01b413e60bc3" providerId="ADAL" clId="{2376633E-0D27-4493-A6DF-97F5B48E81F8}" dt="2022-06-02T11:19:52.267" v="126" actId="1076"/>
        <pc:sldMkLst>
          <pc:docMk/>
          <pc:sldMk cId="1231199167" sldId="285"/>
        </pc:sldMkLst>
        <pc:spChg chg="mod">
          <ac:chgData name="Kucukdag, Beyza" userId="6f52a7f1-dffa-458e-a405-01b413e60bc3" providerId="ADAL" clId="{2376633E-0D27-4493-A6DF-97F5B48E81F8}" dt="2022-06-02T11:19:47.964" v="124"/>
          <ac:spMkLst>
            <pc:docMk/>
            <pc:sldMk cId="1231199167" sldId="285"/>
            <ac:spMk id="2" creationId="{774F909F-2A04-4030-94A2-AA5DBA9F6EF5}"/>
          </ac:spMkLst>
        </pc:spChg>
        <pc:spChg chg="del">
          <ac:chgData name="Kucukdag, Beyza" userId="6f52a7f1-dffa-458e-a405-01b413e60bc3" providerId="ADAL" clId="{2376633E-0D27-4493-A6DF-97F5B48E81F8}" dt="2022-06-02T11:19:31.678" v="121" actId="22"/>
          <ac:spMkLst>
            <pc:docMk/>
            <pc:sldMk cId="1231199167" sldId="285"/>
            <ac:spMk id="3" creationId="{732FED2C-C73D-450F-A99F-286D6AEFD6FE}"/>
          </ac:spMkLst>
        </pc:spChg>
        <pc:picChg chg="add mod ord">
          <ac:chgData name="Kucukdag, Beyza" userId="6f52a7f1-dffa-458e-a405-01b413e60bc3" providerId="ADAL" clId="{2376633E-0D27-4493-A6DF-97F5B48E81F8}" dt="2022-06-02T11:19:52.267" v="126" actId="1076"/>
          <ac:picMkLst>
            <pc:docMk/>
            <pc:sldMk cId="1231199167" sldId="285"/>
            <ac:picMk id="5" creationId="{89B01CE6-F5D0-44E6-828D-3EFC8A01674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thinkbs.khas.edu.tr/all_courses.php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thinkbs.khas.edu.tr/all_courses.ph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25449-41C1-4AD0-B071-7357578BEE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36F822-ECF3-494E-97F1-8858C582707D}">
      <dgm:prSet/>
      <dgm:spPr/>
      <dgm:t>
        <a:bodyPr/>
        <a:lstStyle/>
        <a:p>
          <a:r>
            <a:rPr lang="tr-TR" b="1"/>
            <a:t>OUTCOMES</a:t>
          </a:r>
          <a:endParaRPr lang="en-US"/>
        </a:p>
      </dgm:t>
    </dgm:pt>
    <dgm:pt modelId="{319FA54D-D2FF-4D25-A847-FFE9BC8C2108}" type="parTrans" cxnId="{4E1E85A4-5902-4A0C-A31F-31C6DB88A00D}">
      <dgm:prSet/>
      <dgm:spPr/>
      <dgm:t>
        <a:bodyPr/>
        <a:lstStyle/>
        <a:p>
          <a:endParaRPr lang="en-US"/>
        </a:p>
      </dgm:t>
    </dgm:pt>
    <dgm:pt modelId="{65867360-8329-4596-8F74-0AC5AD9A8884}" type="sibTrans" cxnId="{4E1E85A4-5902-4A0C-A31F-31C6DB88A00D}">
      <dgm:prSet/>
      <dgm:spPr/>
      <dgm:t>
        <a:bodyPr/>
        <a:lstStyle/>
        <a:p>
          <a:endParaRPr lang="en-US"/>
        </a:p>
      </dgm:t>
    </dgm:pt>
    <dgm:pt modelId="{8AE600E2-2EEE-498E-B58F-6B215015960D}">
      <dgm:prSet/>
      <dgm:spPr/>
      <dgm:t>
        <a:bodyPr/>
        <a:lstStyle/>
        <a:p>
          <a:r>
            <a:rPr lang="en-US"/>
            <a:t>Course curriculum for a minor in mathematics.</a:t>
          </a:r>
        </a:p>
      </dgm:t>
    </dgm:pt>
    <dgm:pt modelId="{A4219768-4FAB-4A6D-AC76-98E8E44C8494}" type="parTrans" cxnId="{E260D44C-95C5-48C7-870D-95216107A1C3}">
      <dgm:prSet/>
      <dgm:spPr/>
      <dgm:t>
        <a:bodyPr/>
        <a:lstStyle/>
        <a:p>
          <a:endParaRPr lang="en-US"/>
        </a:p>
      </dgm:t>
    </dgm:pt>
    <dgm:pt modelId="{94E6DFD1-784D-494E-84CE-7BF30C328EB2}" type="sibTrans" cxnId="{E260D44C-95C5-48C7-870D-95216107A1C3}">
      <dgm:prSet/>
      <dgm:spPr/>
      <dgm:t>
        <a:bodyPr/>
        <a:lstStyle/>
        <a:p>
          <a:endParaRPr lang="en-US"/>
        </a:p>
      </dgm:t>
    </dgm:pt>
    <dgm:pt modelId="{D73E0F44-5FB6-4122-B730-D96315B96F49}">
      <dgm:prSet/>
      <dgm:spPr/>
      <dgm:t>
        <a:bodyPr/>
        <a:lstStyle/>
        <a:p>
          <a:r>
            <a:rPr lang="en-US"/>
            <a:t>24 courses segmented in three levels of difficulty.</a:t>
          </a:r>
          <a:r>
            <a:rPr lang="tr-TR"/>
            <a:t> (Lecture videos, course contents and references)</a:t>
          </a:r>
          <a:endParaRPr lang="en-US"/>
        </a:p>
      </dgm:t>
    </dgm:pt>
    <dgm:pt modelId="{EA3DF442-1D82-4C6E-8F4F-FD205BA145D7}" type="parTrans" cxnId="{BA1DEBE7-2657-43B9-89DB-152F6306A221}">
      <dgm:prSet/>
      <dgm:spPr/>
      <dgm:t>
        <a:bodyPr/>
        <a:lstStyle/>
        <a:p>
          <a:endParaRPr lang="en-US"/>
        </a:p>
      </dgm:t>
    </dgm:pt>
    <dgm:pt modelId="{A0212DA4-F974-4F7D-BC4C-656EF1FB2E2E}" type="sibTrans" cxnId="{BA1DEBE7-2657-43B9-89DB-152F6306A221}">
      <dgm:prSet/>
      <dgm:spPr/>
      <dgm:t>
        <a:bodyPr/>
        <a:lstStyle/>
        <a:p>
          <a:endParaRPr lang="en-US"/>
        </a:p>
      </dgm:t>
    </dgm:pt>
    <dgm:pt modelId="{76490FD3-C79C-41C9-9FDE-A1E6EC8C6810}">
      <dgm:prSet/>
      <dgm:spPr/>
      <dgm:t>
        <a:bodyPr/>
        <a:lstStyle/>
        <a:p>
          <a:r>
            <a:rPr lang="en-US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http://thinkbs.khas.edu.tr/all_courses.php</a:t>
          </a:r>
          <a:r>
            <a:rPr lang="tr-TR">
              <a:solidFill>
                <a:srgbClr val="FFFF00"/>
              </a:solidFill>
            </a:rPr>
            <a:t> </a:t>
          </a:r>
          <a:endParaRPr lang="en-US">
            <a:solidFill>
              <a:srgbClr val="FFFF00"/>
            </a:solidFill>
          </a:endParaRPr>
        </a:p>
      </dgm:t>
    </dgm:pt>
    <dgm:pt modelId="{6EE39AEB-ADFF-41FA-8759-1113E246C7EF}" type="parTrans" cxnId="{C9B863D6-4303-4C15-BBA5-C66BD2F6D0C0}">
      <dgm:prSet/>
      <dgm:spPr/>
      <dgm:t>
        <a:bodyPr/>
        <a:lstStyle/>
        <a:p>
          <a:endParaRPr lang="en-US"/>
        </a:p>
      </dgm:t>
    </dgm:pt>
    <dgm:pt modelId="{FA3B738D-A428-4090-ABCB-F0501AEFA4E8}" type="sibTrans" cxnId="{C9B863D6-4303-4C15-BBA5-C66BD2F6D0C0}">
      <dgm:prSet/>
      <dgm:spPr/>
      <dgm:t>
        <a:bodyPr/>
        <a:lstStyle/>
        <a:p>
          <a:endParaRPr lang="en-US"/>
        </a:p>
      </dgm:t>
    </dgm:pt>
    <dgm:pt modelId="{AC194164-950C-4631-A5CF-6F591B79FA2A}">
      <dgm:prSet/>
      <dgm:spPr/>
      <dgm:t>
        <a:bodyPr/>
        <a:lstStyle/>
        <a:p>
          <a:r>
            <a:rPr lang="en-US"/>
            <a:t>Online platform for supporting the blended learning environment.</a:t>
          </a:r>
        </a:p>
      </dgm:t>
    </dgm:pt>
    <dgm:pt modelId="{A09C3015-5994-4DEB-BCCF-3B311CA923AA}" type="parTrans" cxnId="{93B3C59D-F3FC-4251-8C0A-354C1515FA00}">
      <dgm:prSet/>
      <dgm:spPr/>
      <dgm:t>
        <a:bodyPr/>
        <a:lstStyle/>
        <a:p>
          <a:endParaRPr lang="en-US"/>
        </a:p>
      </dgm:t>
    </dgm:pt>
    <dgm:pt modelId="{D8BD8EC6-4E4C-4E87-9FCA-13B31003565E}" type="sibTrans" cxnId="{93B3C59D-F3FC-4251-8C0A-354C1515FA00}">
      <dgm:prSet/>
      <dgm:spPr/>
      <dgm:t>
        <a:bodyPr/>
        <a:lstStyle/>
        <a:p>
          <a:endParaRPr lang="en-US"/>
        </a:p>
      </dgm:t>
    </dgm:pt>
    <dgm:pt modelId="{D3B93898-BC40-46A6-ABAA-BA273CA7EBDF}">
      <dgm:prSet/>
      <dgm:spPr/>
      <dgm:t>
        <a:bodyPr/>
        <a:lstStyle/>
        <a:p>
          <a:r>
            <a:rPr lang="tr-TR" b="1"/>
            <a:t>TARGETS</a:t>
          </a:r>
          <a:endParaRPr lang="en-US"/>
        </a:p>
      </dgm:t>
    </dgm:pt>
    <dgm:pt modelId="{CFAEEEDA-5F91-46E4-A475-7847DA526077}" type="parTrans" cxnId="{229A2136-C2FC-45FB-A1F6-86A1485F76EF}">
      <dgm:prSet/>
      <dgm:spPr/>
      <dgm:t>
        <a:bodyPr/>
        <a:lstStyle/>
        <a:p>
          <a:endParaRPr lang="en-US"/>
        </a:p>
      </dgm:t>
    </dgm:pt>
    <dgm:pt modelId="{B13422D6-D3B6-4789-AD92-B96A8917F8FA}" type="sibTrans" cxnId="{229A2136-C2FC-45FB-A1F6-86A1485F76EF}">
      <dgm:prSet/>
      <dgm:spPr/>
      <dgm:t>
        <a:bodyPr/>
        <a:lstStyle/>
        <a:p>
          <a:endParaRPr lang="en-US"/>
        </a:p>
      </dgm:t>
    </dgm:pt>
    <dgm:pt modelId="{558F683B-0BCB-42F0-B1C5-B86A4967CA4E}">
      <dgm:prSet/>
      <dgm:spPr/>
      <dgm:t>
        <a:bodyPr/>
        <a:lstStyle/>
        <a:p>
          <a:r>
            <a:rPr lang="en-US"/>
            <a:t>3 summer schools for 100+ students.</a:t>
          </a:r>
        </a:p>
      </dgm:t>
    </dgm:pt>
    <dgm:pt modelId="{53F681B4-A611-4048-8B3E-477B927CABE5}" type="parTrans" cxnId="{2090EF0B-1C0D-4A96-A4C8-0597EB6FAED2}">
      <dgm:prSet/>
      <dgm:spPr/>
      <dgm:t>
        <a:bodyPr/>
        <a:lstStyle/>
        <a:p>
          <a:endParaRPr lang="en-US"/>
        </a:p>
      </dgm:t>
    </dgm:pt>
    <dgm:pt modelId="{0F4DF727-8F65-4078-9716-0DCD4B9EEC40}" type="sibTrans" cxnId="{2090EF0B-1C0D-4A96-A4C8-0597EB6FAED2}">
      <dgm:prSet/>
      <dgm:spPr/>
      <dgm:t>
        <a:bodyPr/>
        <a:lstStyle/>
        <a:p>
          <a:endParaRPr lang="en-US"/>
        </a:p>
      </dgm:t>
    </dgm:pt>
    <dgm:pt modelId="{61ACDCC9-7FE7-4505-A07C-A60B8D08928D}">
      <dgm:prSet/>
      <dgm:spPr/>
      <dgm:t>
        <a:bodyPr/>
        <a:lstStyle/>
        <a:p>
          <a:r>
            <a:rPr lang="en-US"/>
            <a:t>1000+ course registrations, 400+ successful completion, 20+ certified students</a:t>
          </a:r>
        </a:p>
      </dgm:t>
    </dgm:pt>
    <dgm:pt modelId="{99FEB384-4EA7-432A-A323-9A2AC1C91B3E}" type="parTrans" cxnId="{FB5B83E1-5EC2-4B35-8CD3-0EDB241B930C}">
      <dgm:prSet/>
      <dgm:spPr/>
      <dgm:t>
        <a:bodyPr/>
        <a:lstStyle/>
        <a:p>
          <a:endParaRPr lang="en-US"/>
        </a:p>
      </dgm:t>
    </dgm:pt>
    <dgm:pt modelId="{E49AD01F-7FD9-4CD1-A613-3A9E9C4DB375}" type="sibTrans" cxnId="{FB5B83E1-5EC2-4B35-8CD3-0EDB241B930C}">
      <dgm:prSet/>
      <dgm:spPr/>
      <dgm:t>
        <a:bodyPr/>
        <a:lstStyle/>
        <a:p>
          <a:endParaRPr lang="en-US"/>
        </a:p>
      </dgm:t>
    </dgm:pt>
    <dgm:pt modelId="{56A18D68-7AAA-4765-98DA-179469BCE05B}" type="pres">
      <dgm:prSet presAssocID="{60925449-41C1-4AD0-B071-7357578BEEA8}" presName="linear" presStyleCnt="0">
        <dgm:presLayoutVars>
          <dgm:animLvl val="lvl"/>
          <dgm:resizeHandles val="exact"/>
        </dgm:presLayoutVars>
      </dgm:prSet>
      <dgm:spPr/>
    </dgm:pt>
    <dgm:pt modelId="{7228D0B3-42D8-4399-9CFE-6D558462EC19}" type="pres">
      <dgm:prSet presAssocID="{FC36F822-ECF3-494E-97F1-8858C58270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023658-102D-488B-A187-BD892816928A}" type="pres">
      <dgm:prSet presAssocID="{FC36F822-ECF3-494E-97F1-8858C582707D}" presName="childText" presStyleLbl="revTx" presStyleIdx="0" presStyleCnt="3">
        <dgm:presLayoutVars>
          <dgm:bulletEnabled val="1"/>
        </dgm:presLayoutVars>
      </dgm:prSet>
      <dgm:spPr/>
    </dgm:pt>
    <dgm:pt modelId="{C7E21E2F-E20E-4242-9665-BE3588C87BB9}" type="pres">
      <dgm:prSet presAssocID="{76490FD3-C79C-41C9-9FDE-A1E6EC8C68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9D8D81-F7CD-439D-B774-D7C46C408CB4}" type="pres">
      <dgm:prSet presAssocID="{76490FD3-C79C-41C9-9FDE-A1E6EC8C6810}" presName="childText" presStyleLbl="revTx" presStyleIdx="1" presStyleCnt="3">
        <dgm:presLayoutVars>
          <dgm:bulletEnabled val="1"/>
        </dgm:presLayoutVars>
      </dgm:prSet>
      <dgm:spPr/>
    </dgm:pt>
    <dgm:pt modelId="{9518DEA2-FDAD-4909-9847-FE6203AE9F90}" type="pres">
      <dgm:prSet presAssocID="{D3B93898-BC40-46A6-ABAA-BA273CA7EB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3B616D-4EFE-4B84-9117-568FCAEE6845}" type="pres">
      <dgm:prSet presAssocID="{D3B93898-BC40-46A6-ABAA-BA273CA7EBD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9706409-6990-4D1B-B33B-8277342C2828}" type="presOf" srcId="{61ACDCC9-7FE7-4505-A07C-A60B8D08928D}" destId="{3B3B616D-4EFE-4B84-9117-568FCAEE6845}" srcOrd="0" destOrd="1" presId="urn:microsoft.com/office/officeart/2005/8/layout/vList2"/>
    <dgm:cxn modelId="{2090EF0B-1C0D-4A96-A4C8-0597EB6FAED2}" srcId="{D3B93898-BC40-46A6-ABAA-BA273CA7EBDF}" destId="{558F683B-0BCB-42F0-B1C5-B86A4967CA4E}" srcOrd="0" destOrd="0" parTransId="{53F681B4-A611-4048-8B3E-477B927CABE5}" sibTransId="{0F4DF727-8F65-4078-9716-0DCD4B9EEC40}"/>
    <dgm:cxn modelId="{01D61212-4A51-4325-81DF-2F9C6D8C648B}" type="presOf" srcId="{76490FD3-C79C-41C9-9FDE-A1E6EC8C6810}" destId="{C7E21E2F-E20E-4242-9665-BE3588C87BB9}" srcOrd="0" destOrd="0" presId="urn:microsoft.com/office/officeart/2005/8/layout/vList2"/>
    <dgm:cxn modelId="{229A2136-C2FC-45FB-A1F6-86A1485F76EF}" srcId="{60925449-41C1-4AD0-B071-7357578BEEA8}" destId="{D3B93898-BC40-46A6-ABAA-BA273CA7EBDF}" srcOrd="2" destOrd="0" parTransId="{CFAEEEDA-5F91-46E4-A475-7847DA526077}" sibTransId="{B13422D6-D3B6-4789-AD92-B96A8917F8FA}"/>
    <dgm:cxn modelId="{015D9461-19AC-46FA-852E-58D1DF3E84BC}" type="presOf" srcId="{60925449-41C1-4AD0-B071-7357578BEEA8}" destId="{56A18D68-7AAA-4765-98DA-179469BCE05B}" srcOrd="0" destOrd="0" presId="urn:microsoft.com/office/officeart/2005/8/layout/vList2"/>
    <dgm:cxn modelId="{B0A98B42-FF2D-418F-B5E2-561A7E5B8508}" type="presOf" srcId="{FC36F822-ECF3-494E-97F1-8858C582707D}" destId="{7228D0B3-42D8-4399-9CFE-6D558462EC19}" srcOrd="0" destOrd="0" presId="urn:microsoft.com/office/officeart/2005/8/layout/vList2"/>
    <dgm:cxn modelId="{E260D44C-95C5-48C7-870D-95216107A1C3}" srcId="{FC36F822-ECF3-494E-97F1-8858C582707D}" destId="{8AE600E2-2EEE-498E-B58F-6B215015960D}" srcOrd="0" destOrd="0" parTransId="{A4219768-4FAB-4A6D-AC76-98E8E44C8494}" sibTransId="{94E6DFD1-784D-494E-84CE-7BF30C328EB2}"/>
    <dgm:cxn modelId="{8F71C194-47A8-48A0-9A8F-7EA450927229}" type="presOf" srcId="{D3B93898-BC40-46A6-ABAA-BA273CA7EBDF}" destId="{9518DEA2-FDAD-4909-9847-FE6203AE9F90}" srcOrd="0" destOrd="0" presId="urn:microsoft.com/office/officeart/2005/8/layout/vList2"/>
    <dgm:cxn modelId="{93B3C59D-F3FC-4251-8C0A-354C1515FA00}" srcId="{76490FD3-C79C-41C9-9FDE-A1E6EC8C6810}" destId="{AC194164-950C-4631-A5CF-6F591B79FA2A}" srcOrd="0" destOrd="0" parTransId="{A09C3015-5994-4DEB-BCCF-3B311CA923AA}" sibTransId="{D8BD8EC6-4E4C-4E87-9FCA-13B31003565E}"/>
    <dgm:cxn modelId="{D10089A0-81BF-4383-9E69-CA3E1C3BC004}" type="presOf" srcId="{558F683B-0BCB-42F0-B1C5-B86A4967CA4E}" destId="{3B3B616D-4EFE-4B84-9117-568FCAEE6845}" srcOrd="0" destOrd="0" presId="urn:microsoft.com/office/officeart/2005/8/layout/vList2"/>
    <dgm:cxn modelId="{4E1E85A4-5902-4A0C-A31F-31C6DB88A00D}" srcId="{60925449-41C1-4AD0-B071-7357578BEEA8}" destId="{FC36F822-ECF3-494E-97F1-8858C582707D}" srcOrd="0" destOrd="0" parTransId="{319FA54D-D2FF-4D25-A847-FFE9BC8C2108}" sibTransId="{65867360-8329-4596-8F74-0AC5AD9A8884}"/>
    <dgm:cxn modelId="{1AB0DEB0-98A1-47C8-B431-473F301F4FD8}" type="presOf" srcId="{D73E0F44-5FB6-4122-B730-D96315B96F49}" destId="{E4023658-102D-488B-A187-BD892816928A}" srcOrd="0" destOrd="1" presId="urn:microsoft.com/office/officeart/2005/8/layout/vList2"/>
    <dgm:cxn modelId="{C9B863D6-4303-4C15-BBA5-C66BD2F6D0C0}" srcId="{60925449-41C1-4AD0-B071-7357578BEEA8}" destId="{76490FD3-C79C-41C9-9FDE-A1E6EC8C6810}" srcOrd="1" destOrd="0" parTransId="{6EE39AEB-ADFF-41FA-8759-1113E246C7EF}" sibTransId="{FA3B738D-A428-4090-ABCB-F0501AEFA4E8}"/>
    <dgm:cxn modelId="{FB5B83E1-5EC2-4B35-8CD3-0EDB241B930C}" srcId="{D3B93898-BC40-46A6-ABAA-BA273CA7EBDF}" destId="{61ACDCC9-7FE7-4505-A07C-A60B8D08928D}" srcOrd="1" destOrd="0" parTransId="{99FEB384-4EA7-432A-A323-9A2AC1C91B3E}" sibTransId="{E49AD01F-7FD9-4CD1-A613-3A9E9C4DB375}"/>
    <dgm:cxn modelId="{ABCEB1E7-D8BC-4CB5-9A24-8E25E8EFF0EC}" type="presOf" srcId="{AC194164-950C-4631-A5CF-6F591B79FA2A}" destId="{C99D8D81-F7CD-439D-B774-D7C46C408CB4}" srcOrd="0" destOrd="0" presId="urn:microsoft.com/office/officeart/2005/8/layout/vList2"/>
    <dgm:cxn modelId="{BA1DEBE7-2657-43B9-89DB-152F6306A221}" srcId="{FC36F822-ECF3-494E-97F1-8858C582707D}" destId="{D73E0F44-5FB6-4122-B730-D96315B96F49}" srcOrd="1" destOrd="0" parTransId="{EA3DF442-1D82-4C6E-8F4F-FD205BA145D7}" sibTransId="{A0212DA4-F974-4F7D-BC4C-656EF1FB2E2E}"/>
    <dgm:cxn modelId="{AD1FDDEC-3507-4907-9E31-63E515BA9D6D}" type="presOf" srcId="{8AE600E2-2EEE-498E-B58F-6B215015960D}" destId="{E4023658-102D-488B-A187-BD892816928A}" srcOrd="0" destOrd="0" presId="urn:microsoft.com/office/officeart/2005/8/layout/vList2"/>
    <dgm:cxn modelId="{4CBCAFE7-5537-43CA-B8BC-61BFCA9CDDC4}" type="presParOf" srcId="{56A18D68-7AAA-4765-98DA-179469BCE05B}" destId="{7228D0B3-42D8-4399-9CFE-6D558462EC19}" srcOrd="0" destOrd="0" presId="urn:microsoft.com/office/officeart/2005/8/layout/vList2"/>
    <dgm:cxn modelId="{723EFAF8-2CF8-414D-8EC2-08448820F88B}" type="presParOf" srcId="{56A18D68-7AAA-4765-98DA-179469BCE05B}" destId="{E4023658-102D-488B-A187-BD892816928A}" srcOrd="1" destOrd="0" presId="urn:microsoft.com/office/officeart/2005/8/layout/vList2"/>
    <dgm:cxn modelId="{9DD1C117-D3B7-4490-B625-0766A449213C}" type="presParOf" srcId="{56A18D68-7AAA-4765-98DA-179469BCE05B}" destId="{C7E21E2F-E20E-4242-9665-BE3588C87BB9}" srcOrd="2" destOrd="0" presId="urn:microsoft.com/office/officeart/2005/8/layout/vList2"/>
    <dgm:cxn modelId="{E1CDA7F7-1DA8-475C-A717-1E50C062034A}" type="presParOf" srcId="{56A18D68-7AAA-4765-98DA-179469BCE05B}" destId="{C99D8D81-F7CD-439D-B774-D7C46C408CB4}" srcOrd="3" destOrd="0" presId="urn:microsoft.com/office/officeart/2005/8/layout/vList2"/>
    <dgm:cxn modelId="{27E4156E-F53D-42C2-AF43-80EE3645399E}" type="presParOf" srcId="{56A18D68-7AAA-4765-98DA-179469BCE05B}" destId="{9518DEA2-FDAD-4909-9847-FE6203AE9F90}" srcOrd="4" destOrd="0" presId="urn:microsoft.com/office/officeart/2005/8/layout/vList2"/>
    <dgm:cxn modelId="{B8853971-D875-4B6E-B562-97B803F4700A}" type="presParOf" srcId="{56A18D68-7AAA-4765-98DA-179469BCE05B}" destId="{3B3B616D-4EFE-4B84-9117-568FCAEE684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D0B3-42D8-4399-9CFE-6D558462EC19}">
      <dsp:nvSpPr>
        <dsp:cNvPr id="0" name=""/>
        <dsp:cNvSpPr/>
      </dsp:nvSpPr>
      <dsp:spPr>
        <a:xfrm>
          <a:off x="0" y="22931"/>
          <a:ext cx="764227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/>
            <a:t>OUTCOMES</a:t>
          </a:r>
          <a:endParaRPr lang="en-US" sz="2100" kern="1200"/>
        </a:p>
      </dsp:txBody>
      <dsp:txXfrm>
        <a:off x="23988" y="46919"/>
        <a:ext cx="7594298" cy="443423"/>
      </dsp:txXfrm>
    </dsp:sp>
    <dsp:sp modelId="{E4023658-102D-488B-A187-BD892816928A}">
      <dsp:nvSpPr>
        <dsp:cNvPr id="0" name=""/>
        <dsp:cNvSpPr/>
      </dsp:nvSpPr>
      <dsp:spPr>
        <a:xfrm>
          <a:off x="0" y="514331"/>
          <a:ext cx="7642274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4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Course curriculum for a minor in mathematics.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24 courses segmented in three levels of difficulty.</a:t>
          </a:r>
          <a:r>
            <a:rPr lang="tr-TR" sz="1600" kern="1200"/>
            <a:t> (Lecture videos, course contents and references)</a:t>
          </a:r>
          <a:endParaRPr lang="en-US" sz="1600" kern="1200"/>
        </a:p>
      </dsp:txBody>
      <dsp:txXfrm>
        <a:off x="0" y="514331"/>
        <a:ext cx="7642274" cy="738990"/>
      </dsp:txXfrm>
    </dsp:sp>
    <dsp:sp modelId="{C7E21E2F-E20E-4242-9665-BE3588C87BB9}">
      <dsp:nvSpPr>
        <dsp:cNvPr id="0" name=""/>
        <dsp:cNvSpPr/>
      </dsp:nvSpPr>
      <dsp:spPr>
        <a:xfrm>
          <a:off x="0" y="1253321"/>
          <a:ext cx="764227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http://thinkbs.khas.edu.tr/all_courses.php</a:t>
          </a:r>
          <a:r>
            <a:rPr lang="tr-TR" sz="2100" kern="1200">
              <a:solidFill>
                <a:srgbClr val="FFFF00"/>
              </a:solidFill>
            </a:rPr>
            <a:t> </a:t>
          </a:r>
          <a:endParaRPr lang="en-US" sz="2100" kern="1200">
            <a:solidFill>
              <a:srgbClr val="FFFF00"/>
            </a:solidFill>
          </a:endParaRPr>
        </a:p>
      </dsp:txBody>
      <dsp:txXfrm>
        <a:off x="23988" y="1277309"/>
        <a:ext cx="7594298" cy="443423"/>
      </dsp:txXfrm>
    </dsp:sp>
    <dsp:sp modelId="{C99D8D81-F7CD-439D-B774-D7C46C408CB4}">
      <dsp:nvSpPr>
        <dsp:cNvPr id="0" name=""/>
        <dsp:cNvSpPr/>
      </dsp:nvSpPr>
      <dsp:spPr>
        <a:xfrm>
          <a:off x="0" y="1744721"/>
          <a:ext cx="764227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4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Online platform for supporting the blended learning environment.</a:t>
          </a:r>
        </a:p>
      </dsp:txBody>
      <dsp:txXfrm>
        <a:off x="0" y="1744721"/>
        <a:ext cx="7642274" cy="347760"/>
      </dsp:txXfrm>
    </dsp:sp>
    <dsp:sp modelId="{9518DEA2-FDAD-4909-9847-FE6203AE9F90}">
      <dsp:nvSpPr>
        <dsp:cNvPr id="0" name=""/>
        <dsp:cNvSpPr/>
      </dsp:nvSpPr>
      <dsp:spPr>
        <a:xfrm>
          <a:off x="0" y="2092481"/>
          <a:ext cx="764227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/>
            <a:t>TARGETS</a:t>
          </a:r>
          <a:endParaRPr lang="en-US" sz="2100" kern="1200"/>
        </a:p>
      </dsp:txBody>
      <dsp:txXfrm>
        <a:off x="23988" y="2116469"/>
        <a:ext cx="7594298" cy="443423"/>
      </dsp:txXfrm>
    </dsp:sp>
    <dsp:sp modelId="{3B3B616D-4EFE-4B84-9117-568FCAEE6845}">
      <dsp:nvSpPr>
        <dsp:cNvPr id="0" name=""/>
        <dsp:cNvSpPr/>
      </dsp:nvSpPr>
      <dsp:spPr>
        <a:xfrm>
          <a:off x="0" y="2583881"/>
          <a:ext cx="7642274" cy="53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4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3 summer schools for 100+ students.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1000+ course registrations, 400+ successful completion, 20+ certified students</a:t>
          </a:r>
        </a:p>
      </dsp:txBody>
      <dsp:txXfrm>
        <a:off x="0" y="2583881"/>
        <a:ext cx="7642274" cy="532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8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9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5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9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4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457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thinkbs.khas.edu.tr/" TargetMode="External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728883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Deep and Wide Thinking / Early Dual Degrees in Basic Sciences</a:t>
            </a:r>
            <a:br>
              <a:rPr lang="tr-T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ThinkBS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60" y="3237974"/>
            <a:ext cx="10993546" cy="88187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100" i="1" dirty="0">
                <a:solidFill>
                  <a:schemeClr val="bg1"/>
                </a:solidFill>
              </a:rPr>
              <a:t>Project nº: 2019-1-TR01-KA203-077194 </a:t>
            </a:r>
            <a:endParaRPr lang="tr-TR" sz="2100" i="1" dirty="0">
              <a:solidFill>
                <a:schemeClr val="bg1"/>
              </a:solidFill>
            </a:endParaRPr>
          </a:p>
          <a:p>
            <a:pPr algn="ctr"/>
            <a:r>
              <a:rPr lang="en-US" sz="2100" b="1" dirty="0">
                <a:solidFill>
                  <a:schemeClr val="bg1"/>
                </a:solidFill>
              </a:rPr>
              <a:t>TEAM MEETING AT </a:t>
            </a:r>
            <a:r>
              <a:rPr lang="tr-TR" sz="2100" b="1" dirty="0">
                <a:solidFill>
                  <a:schemeClr val="bg1"/>
                </a:solidFill>
              </a:rPr>
              <a:t>UNIDEB</a:t>
            </a:r>
            <a:endParaRPr lang="en-US" sz="21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B630087-D310-409D-852D-D0D65FE9E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864" y="1565608"/>
            <a:ext cx="1276576" cy="1276576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61E6E5B-EDF5-4C18-9B43-2473B64FD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70" y="5014914"/>
            <a:ext cx="5641836" cy="13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AC44CD-51DF-4300-99EF-DC25B0A9191B}"/>
              </a:ext>
            </a:extLst>
          </p:cNvPr>
          <p:cNvSpPr txBox="1"/>
          <p:nvPr/>
        </p:nvSpPr>
        <p:spPr>
          <a:xfrm>
            <a:off x="371059" y="874644"/>
            <a:ext cx="12072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was </a:t>
            </a:r>
            <a:r>
              <a:rPr lang="tr-TR" b="1" dirty="0">
                <a:solidFill>
                  <a:srgbClr val="C00000"/>
                </a:solidFill>
              </a:rPr>
              <a:t>on </a:t>
            </a:r>
            <a:r>
              <a:rPr lang="tr-TR" b="1" dirty="0" err="1">
                <a:solidFill>
                  <a:srgbClr val="C00000"/>
                </a:solidFill>
              </a:rPr>
              <a:t>the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proposal</a:t>
            </a:r>
            <a:r>
              <a:rPr lang="en-US" b="1" dirty="0">
                <a:solidFill>
                  <a:srgbClr val="C00000"/>
                </a:solidFill>
              </a:rPr>
              <a:t>?</a:t>
            </a:r>
            <a:endParaRPr lang="tr-TR" b="1" dirty="0">
              <a:solidFill>
                <a:srgbClr val="C00000"/>
              </a:solidFill>
            </a:endParaRPr>
          </a:p>
          <a:p>
            <a:endParaRPr lang="tr-T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FreeSans"/>
              </a:rPr>
              <a:t>1st level Advanced Linear Algebra, Advanced Calculus, Engineering Electives (8 courses)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FreeSans"/>
              </a:rPr>
              <a:t>2nd level Abstract Algebra, Partial Differential Equations, Engineering Electives (8 courses)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FreeSans"/>
              </a:rPr>
              <a:t>3rd level Topology and Geometry, Introduction to real and complex analysis, Engineering Electives (8</a:t>
            </a:r>
            <a:r>
              <a:rPr lang="tr-TR" sz="1800" b="0" i="0" u="none" strike="noStrike" baseline="0" dirty="0">
                <a:latin typeface="FreeSans"/>
              </a:rPr>
              <a:t> </a:t>
            </a:r>
            <a:r>
              <a:rPr lang="en-US" sz="1800" b="0" i="0" u="none" strike="noStrike" baseline="0" dirty="0">
                <a:latin typeface="FreeSans"/>
              </a:rPr>
              <a:t>courses)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1DAB07-C864-4CCF-B5CF-12299710D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32708"/>
              </p:ext>
            </p:extLst>
          </p:nvPr>
        </p:nvGraphicFramePr>
        <p:xfrm>
          <a:off x="707083" y="3187256"/>
          <a:ext cx="3113510" cy="3462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043">
                  <a:extLst>
                    <a:ext uri="{9D8B030D-6E8A-4147-A177-3AD203B41FA5}">
                      <a16:colId xmlns:a16="http://schemas.microsoft.com/office/drawing/2014/main" val="2884072918"/>
                    </a:ext>
                  </a:extLst>
                </a:gridCol>
                <a:gridCol w="2136467">
                  <a:extLst>
                    <a:ext uri="{9D8B030D-6E8A-4147-A177-3AD203B41FA5}">
                      <a16:colId xmlns:a16="http://schemas.microsoft.com/office/drawing/2014/main" val="3925080319"/>
                    </a:ext>
                  </a:extLst>
                </a:gridCol>
              </a:tblGrid>
              <a:tr h="4033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ThinkBS-201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Advanced Linear Algebra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892745"/>
                  </a:ext>
                </a:extLst>
              </a:tr>
              <a:tr h="4033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solidFill>
                            <a:srgbClr val="00B050"/>
                          </a:solidFill>
                          <a:effectLst/>
                        </a:rPr>
                        <a:t>ThinkBS-202</a:t>
                      </a:r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Advanced Calculus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28631152"/>
                  </a:ext>
                </a:extLst>
              </a:tr>
              <a:tr h="413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ThinkBS-203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Basic Statistics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06250554"/>
                  </a:ext>
                </a:extLst>
              </a:tr>
              <a:tr h="4033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ThinkBS-204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Discrete Mathematics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0821270"/>
                  </a:ext>
                </a:extLst>
              </a:tr>
              <a:tr h="413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ThinkBS-307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Calculus on Manifolds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07337012"/>
                  </a:ext>
                </a:extLst>
              </a:tr>
              <a:tr h="413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ThinkBS-205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Software Tools for Mathematics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9308901"/>
                  </a:ext>
                </a:extLst>
              </a:tr>
              <a:tr h="6000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ThinkBS-206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Introduction to Artificial Intelligence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60580640"/>
                  </a:ext>
                </a:extLst>
              </a:tr>
              <a:tr h="413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ThinkBS-303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Modeling with Ordinary Differential Equations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220922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28EFC4-17CC-4ED2-8959-E3DE97785BE9}"/>
              </a:ext>
            </a:extLst>
          </p:cNvPr>
          <p:cNvSpPr txBox="1"/>
          <p:nvPr/>
        </p:nvSpPr>
        <p:spPr>
          <a:xfrm>
            <a:off x="592677" y="2628970"/>
            <a:ext cx="281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Intermediate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21B0E-490C-4533-8586-0902AE7114D8}"/>
              </a:ext>
            </a:extLst>
          </p:cNvPr>
          <p:cNvSpPr txBox="1"/>
          <p:nvPr/>
        </p:nvSpPr>
        <p:spPr>
          <a:xfrm>
            <a:off x="4542596" y="2627383"/>
            <a:ext cx="281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Upper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344962-DD6C-45AF-92D6-4FF7A5A7EFC8}"/>
              </a:ext>
            </a:extLst>
          </p:cNvPr>
          <p:cNvSpPr txBox="1"/>
          <p:nvPr/>
        </p:nvSpPr>
        <p:spPr>
          <a:xfrm>
            <a:off x="8265685" y="2627383"/>
            <a:ext cx="281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Advanced</a:t>
            </a:r>
            <a:endParaRPr lang="en-US" b="1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ACEAE23-2C39-4D2F-B390-D7E786C27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65985"/>
              </p:ext>
            </p:extLst>
          </p:nvPr>
        </p:nvGraphicFramePr>
        <p:xfrm>
          <a:off x="8293367" y="3187255"/>
          <a:ext cx="3191549" cy="3462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2591">
                  <a:extLst>
                    <a:ext uri="{9D8B030D-6E8A-4147-A177-3AD203B41FA5}">
                      <a16:colId xmlns:a16="http://schemas.microsoft.com/office/drawing/2014/main" val="3763549450"/>
                    </a:ext>
                  </a:extLst>
                </a:gridCol>
                <a:gridCol w="1148958">
                  <a:extLst>
                    <a:ext uri="{9D8B030D-6E8A-4147-A177-3AD203B41FA5}">
                      <a16:colId xmlns:a16="http://schemas.microsoft.com/office/drawing/2014/main" val="931450881"/>
                    </a:ext>
                  </a:extLst>
                </a:gridCol>
              </a:tblGrid>
              <a:tr h="3754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>
                          <a:solidFill>
                            <a:srgbClr val="00B050"/>
                          </a:solidFill>
                          <a:effectLst/>
                        </a:rPr>
                        <a:t>Introduction to Real and Complex Analysis</a:t>
                      </a:r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Advanced 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extLst>
                  <a:ext uri="{0D108BD9-81ED-4DB2-BD59-A6C34878D82A}">
                    <a16:rowId xmlns:a16="http://schemas.microsoft.com/office/drawing/2014/main" val="2440614810"/>
                  </a:ext>
                </a:extLst>
              </a:tr>
              <a:tr h="55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Innovative Mathematical Modelling Techniques: Fractional Calculus, Wavelet Analysis, and Estimating of Nonlinearities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Advanced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extLst>
                  <a:ext uri="{0D108BD9-81ED-4DB2-BD59-A6C34878D82A}">
                    <a16:rowId xmlns:a16="http://schemas.microsoft.com/office/drawing/2014/main" val="1077961253"/>
                  </a:ext>
                </a:extLst>
              </a:tr>
              <a:tr h="59508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Innovative Techniques for Data Security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Advanced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extLst>
                  <a:ext uri="{0D108BD9-81ED-4DB2-BD59-A6C34878D82A}">
                    <a16:rowId xmlns:a16="http://schemas.microsoft.com/office/drawing/2014/main" val="3583330271"/>
                  </a:ext>
                </a:extLst>
              </a:tr>
              <a:tr h="5950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Linear Programming in Optimization Problems  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endParaRPr lang="en-US" sz="9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Advanced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extLst>
                  <a:ext uri="{0D108BD9-81ED-4DB2-BD59-A6C34878D82A}">
                    <a16:rowId xmlns:a16="http://schemas.microsoft.com/office/drawing/2014/main" val="459223739"/>
                  </a:ext>
                </a:extLst>
              </a:tr>
              <a:tr h="45339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Optimization of Transport and Assignment Activities </a:t>
                      </a:r>
                      <a:endParaRPr lang="en-US" sz="9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Advanced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extLst>
                  <a:ext uri="{0D108BD9-81ED-4DB2-BD59-A6C34878D82A}">
                    <a16:rowId xmlns:a16="http://schemas.microsoft.com/office/drawing/2014/main" val="197412283"/>
                  </a:ext>
                </a:extLst>
              </a:tr>
              <a:tr h="29754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Synchronization from the Mathematical Point of View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Advanced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extLst>
                  <a:ext uri="{0D108BD9-81ED-4DB2-BD59-A6C34878D82A}">
                    <a16:rowId xmlns:a16="http://schemas.microsoft.com/office/drawing/2014/main" val="1590641451"/>
                  </a:ext>
                </a:extLst>
              </a:tr>
              <a:tr h="26920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Tomography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Advanced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extLst>
                  <a:ext uri="{0D108BD9-81ED-4DB2-BD59-A6C34878D82A}">
                    <a16:rowId xmlns:a16="http://schemas.microsoft.com/office/drawing/2014/main" val="67101315"/>
                  </a:ext>
                </a:extLst>
              </a:tr>
              <a:tr h="32587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Mathematics of Diagnostics</a:t>
                      </a:r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Advanced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0" marR="7210" marT="7210" marB="0"/>
                </a:tc>
                <a:extLst>
                  <a:ext uri="{0D108BD9-81ED-4DB2-BD59-A6C34878D82A}">
                    <a16:rowId xmlns:a16="http://schemas.microsoft.com/office/drawing/2014/main" val="83422166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E0612F8-EA6E-47E1-AA8D-91E79AB22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928081"/>
              </p:ext>
            </p:extLst>
          </p:nvPr>
        </p:nvGraphicFramePr>
        <p:xfrm>
          <a:off x="4539330" y="3187256"/>
          <a:ext cx="3035300" cy="3462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2592">
                  <a:extLst>
                    <a:ext uri="{9D8B030D-6E8A-4147-A177-3AD203B41FA5}">
                      <a16:colId xmlns:a16="http://schemas.microsoft.com/office/drawing/2014/main" val="393855106"/>
                    </a:ext>
                  </a:extLst>
                </a:gridCol>
                <a:gridCol w="1092708">
                  <a:extLst>
                    <a:ext uri="{9D8B030D-6E8A-4147-A177-3AD203B41FA5}">
                      <a16:colId xmlns:a16="http://schemas.microsoft.com/office/drawing/2014/main" val="3029900737"/>
                    </a:ext>
                  </a:extLst>
                </a:gridCol>
              </a:tblGrid>
              <a:tr h="5362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solidFill>
                            <a:srgbClr val="00B050"/>
                          </a:solidFill>
                          <a:effectLst/>
                        </a:rPr>
                        <a:t>Abstract Algebra</a:t>
                      </a:r>
                      <a:endParaRPr lang="en-US" sz="11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solidFill>
                            <a:srgbClr val="00B050"/>
                          </a:solidFill>
                          <a:effectLst/>
                        </a:rPr>
                        <a:t>Upper </a:t>
                      </a:r>
                      <a:endParaRPr lang="en-US" sz="11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extLst>
                  <a:ext uri="{0D108BD9-81ED-4DB2-BD59-A6C34878D82A}">
                    <a16:rowId xmlns:a16="http://schemas.microsoft.com/office/drawing/2014/main" val="2257813265"/>
                  </a:ext>
                </a:extLst>
              </a:tr>
              <a:tr h="41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solidFill>
                            <a:srgbClr val="00B050"/>
                          </a:solidFill>
                          <a:effectLst/>
                        </a:rPr>
                        <a:t>Partial Differential Equations</a:t>
                      </a:r>
                      <a:endParaRPr lang="en-US" sz="11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Upper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extLst>
                  <a:ext uri="{0D108BD9-81ED-4DB2-BD59-A6C34878D82A}">
                    <a16:rowId xmlns:a16="http://schemas.microsoft.com/office/drawing/2014/main" val="1680138539"/>
                  </a:ext>
                </a:extLst>
              </a:tr>
              <a:tr h="3575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Topology and Geometry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Upper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extLst>
                  <a:ext uri="{0D108BD9-81ED-4DB2-BD59-A6C34878D82A}">
                    <a16:rowId xmlns:a16="http://schemas.microsoft.com/office/drawing/2014/main" val="2986370696"/>
                  </a:ext>
                </a:extLst>
              </a:tr>
              <a:tr h="5362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Modeling with Partial Differential Equations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Upper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extLst>
                  <a:ext uri="{0D108BD9-81ED-4DB2-BD59-A6C34878D82A}">
                    <a16:rowId xmlns:a16="http://schemas.microsoft.com/office/drawing/2014/main" val="424519380"/>
                  </a:ext>
                </a:extLst>
              </a:tr>
              <a:tr h="3132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Multivariate Statistics 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Upper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extLst>
                  <a:ext uri="{0D108BD9-81ED-4DB2-BD59-A6C34878D82A}">
                    <a16:rowId xmlns:a16="http://schemas.microsoft.com/office/drawing/2014/main" val="3648199487"/>
                  </a:ext>
                </a:extLst>
              </a:tr>
              <a:tr h="3575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Markov Chains and Their Applications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Upper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extLst>
                  <a:ext uri="{0D108BD9-81ED-4DB2-BD59-A6C34878D82A}">
                    <a16:rowId xmlns:a16="http://schemas.microsoft.com/office/drawing/2014/main" val="2014494396"/>
                  </a:ext>
                </a:extLst>
              </a:tr>
              <a:tr h="5362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Advanced Statistical Methods with Applications in Engineering and Medicine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Upper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extLst>
                  <a:ext uri="{0D108BD9-81ED-4DB2-BD59-A6C34878D82A}">
                    <a16:rowId xmlns:a16="http://schemas.microsoft.com/office/drawing/2014/main" val="3917552116"/>
                  </a:ext>
                </a:extLst>
              </a:tr>
              <a:tr h="4085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Biomathematics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Upper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3" marR="8663" marT="8663" marB="0"/>
                </a:tc>
                <a:extLst>
                  <a:ext uri="{0D108BD9-81ED-4DB2-BD59-A6C34878D82A}">
                    <a16:rowId xmlns:a16="http://schemas.microsoft.com/office/drawing/2014/main" val="2331187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6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71D6B-FAB1-499F-BF0F-96D46C5F9B89}"/>
              </a:ext>
            </a:extLst>
          </p:cNvPr>
          <p:cNvSpPr txBox="1"/>
          <p:nvPr/>
        </p:nvSpPr>
        <p:spPr>
          <a:xfrm>
            <a:off x="768627" y="874644"/>
            <a:ext cx="966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tr-TR" b="0" i="0" u="none" strike="noStrike" baseline="0" dirty="0">
              <a:latin typeface="FreeSans"/>
            </a:endParaRPr>
          </a:p>
          <a:p>
            <a:pPr algn="l"/>
            <a:r>
              <a:rPr lang="tr-TR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O2. </a:t>
            </a:r>
            <a:r>
              <a:rPr lang="en-US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EDUCATIONAL MATERIAL:</a:t>
            </a:r>
            <a:r>
              <a:rPr lang="tr-TR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BLENDING LEARNING AND</a:t>
            </a:r>
            <a:r>
              <a:rPr lang="tr-TR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SUMMER COURSES</a:t>
            </a:r>
            <a:endParaRPr lang="tr-TR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C2CB3F8-1947-4B91-B889-B0F3B2743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711756"/>
            <a:ext cx="9512650" cy="46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5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6814D4-6F49-4B48-A1EB-27C13C7E7882}"/>
              </a:ext>
            </a:extLst>
          </p:cNvPr>
          <p:cNvSpPr txBox="1"/>
          <p:nvPr/>
        </p:nvSpPr>
        <p:spPr>
          <a:xfrm>
            <a:off x="1385435" y="1947041"/>
            <a:ext cx="81633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TMP4 – </a:t>
            </a:r>
            <a:r>
              <a:rPr lang="tr-TR" dirty="0" err="1"/>
              <a:t>Romania</a:t>
            </a:r>
            <a:r>
              <a:rPr lang="tr-TR" dirty="0"/>
              <a:t>: 15 </a:t>
            </a:r>
            <a:r>
              <a:rPr lang="tr-TR" dirty="0" err="1"/>
              <a:t>July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Multiplier</a:t>
            </a:r>
            <a:r>
              <a:rPr lang="tr-TR" dirty="0"/>
              <a:t> </a:t>
            </a:r>
            <a:r>
              <a:rPr lang="tr-TR" dirty="0" err="1"/>
              <a:t>Event</a:t>
            </a:r>
            <a:r>
              <a:rPr lang="tr-TR" dirty="0"/>
              <a:t> - </a:t>
            </a:r>
            <a:r>
              <a:rPr lang="tr-TR" dirty="0" err="1"/>
              <a:t>Turkey</a:t>
            </a:r>
            <a:r>
              <a:rPr lang="tr-TR" dirty="0"/>
              <a:t>: 29 </a:t>
            </a:r>
            <a:r>
              <a:rPr lang="tr-TR" dirty="0" err="1"/>
              <a:t>July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Summer</a:t>
            </a:r>
            <a:r>
              <a:rPr lang="tr-TR" dirty="0"/>
              <a:t> Courses:</a:t>
            </a:r>
          </a:p>
          <a:p>
            <a:pPr marL="324000" lvl="1" indent="0">
              <a:buNone/>
            </a:pPr>
            <a:r>
              <a:rPr lang="tr-TR" dirty="0"/>
              <a:t>1st </a:t>
            </a:r>
            <a:r>
              <a:rPr lang="tr-TR" dirty="0" err="1"/>
              <a:t>Summer</a:t>
            </a:r>
            <a:r>
              <a:rPr lang="tr-TR" dirty="0"/>
              <a:t> Course in </a:t>
            </a:r>
            <a:r>
              <a:rPr lang="tr-TR" dirty="0" err="1"/>
              <a:t>Hungary</a:t>
            </a:r>
            <a:r>
              <a:rPr lang="tr-TR" dirty="0"/>
              <a:t>: 4-15 </a:t>
            </a:r>
            <a:r>
              <a:rPr lang="tr-TR" dirty="0" err="1"/>
              <a:t>July</a:t>
            </a:r>
            <a:endParaRPr lang="tr-TR" dirty="0"/>
          </a:p>
          <a:p>
            <a:pPr marL="324000" lvl="1" indent="0">
              <a:buNone/>
            </a:pPr>
            <a:r>
              <a:rPr lang="tr-TR" dirty="0"/>
              <a:t>2nd </a:t>
            </a:r>
            <a:r>
              <a:rPr lang="tr-TR" dirty="0" err="1"/>
              <a:t>Summer</a:t>
            </a:r>
            <a:r>
              <a:rPr lang="tr-TR" dirty="0"/>
              <a:t> Course in </a:t>
            </a:r>
            <a:r>
              <a:rPr lang="tr-TR" dirty="0" err="1"/>
              <a:t>Romania</a:t>
            </a:r>
            <a:r>
              <a:rPr lang="tr-TR" dirty="0"/>
              <a:t>: 27 June-11 </a:t>
            </a:r>
            <a:r>
              <a:rPr lang="tr-TR" dirty="0" err="1"/>
              <a:t>July</a:t>
            </a:r>
            <a:r>
              <a:rPr lang="tr-TR" dirty="0"/>
              <a:t> </a:t>
            </a:r>
          </a:p>
          <a:p>
            <a:pPr marL="324000" lvl="1" indent="0">
              <a:buNone/>
            </a:pPr>
            <a:r>
              <a:rPr lang="tr-TR" dirty="0"/>
              <a:t>3rd </a:t>
            </a:r>
            <a:r>
              <a:rPr lang="tr-TR" dirty="0" err="1"/>
              <a:t>Summer</a:t>
            </a:r>
            <a:r>
              <a:rPr lang="tr-TR" dirty="0"/>
              <a:t> Course in </a:t>
            </a:r>
            <a:r>
              <a:rPr lang="tr-TR" dirty="0" err="1"/>
              <a:t>Turkey</a:t>
            </a:r>
            <a:r>
              <a:rPr lang="tr-TR" dirty="0"/>
              <a:t>: 18-29 </a:t>
            </a:r>
            <a:r>
              <a:rPr lang="tr-TR" dirty="0" err="1"/>
              <a:t>July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D8B56-EC20-4915-9F86-B2A04F8A32F1}"/>
              </a:ext>
            </a:extLst>
          </p:cNvPr>
          <p:cNvSpPr txBox="1"/>
          <p:nvPr/>
        </p:nvSpPr>
        <p:spPr>
          <a:xfrm>
            <a:off x="914400" y="742120"/>
            <a:ext cx="56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Re-</a:t>
            </a:r>
            <a:r>
              <a:rPr lang="tr-TR" b="1" dirty="0" err="1">
                <a:solidFill>
                  <a:srgbClr val="C00000"/>
                </a:solidFill>
              </a:rPr>
              <a:t>Scheduling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9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009B50-1A5B-489F-B3ED-FD7BCED6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0" y="1737691"/>
            <a:ext cx="6800850" cy="4457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022D8-C0F4-4D27-AA83-ACB15738B4BA}"/>
              </a:ext>
            </a:extLst>
          </p:cNvPr>
          <p:cNvSpPr txBox="1"/>
          <p:nvPr/>
        </p:nvSpPr>
        <p:spPr>
          <a:xfrm>
            <a:off x="3400425" y="8092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'</a:t>
            </a:r>
            <a:r>
              <a:rPr lang="tr-T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for </a:t>
            </a:r>
            <a:r>
              <a:rPr lang="tr-T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articipation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' for the 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ummer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ourses</a:t>
            </a:r>
            <a:endParaRPr lang="tr-TR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tr-TR" i="1" dirty="0" err="1">
                <a:solidFill>
                  <a:srgbClr val="C00000"/>
                </a:solidFill>
                <a:latin typeface="Calibri" panose="020F0502020204030204" pitchFamily="34" charset="0"/>
              </a:rPr>
              <a:t>By</a:t>
            </a:r>
            <a:r>
              <a:rPr lang="tr-TR" i="1" dirty="0">
                <a:solidFill>
                  <a:srgbClr val="C00000"/>
                </a:solidFill>
                <a:latin typeface="Calibri" panose="020F0502020204030204" pitchFamily="34" charset="0"/>
              </a:rPr>
              <a:t> USJ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FD108-0A48-46CE-8A08-79D438E23E7E}"/>
              </a:ext>
            </a:extLst>
          </p:cNvPr>
          <p:cNvSpPr txBox="1"/>
          <p:nvPr/>
        </p:nvSpPr>
        <p:spPr>
          <a:xfrm>
            <a:off x="304799" y="2607042"/>
            <a:ext cx="48237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</a:rPr>
              <a:t>Warnings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</a:rPr>
              <a:t>National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</a:rPr>
              <a:t>Agency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!!!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 to be 2 weeks long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  <a:r>
              <a:rPr lang="tr-T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 </a:t>
            </a:r>
            <a:r>
              <a:rPr lang="tr-T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conflicts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nformation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these courses</a:t>
            </a: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dates</a:t>
            </a:r>
            <a:endParaRPr lang="tr-TR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tr-TR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equirements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the participants or the ideas that may arise as to how to select the participants.</a:t>
            </a:r>
            <a:endParaRPr lang="tr-TR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tr-TR" b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tr-TR" b="1" dirty="0"/>
              <a:t>C</a:t>
            </a:r>
            <a:r>
              <a:rPr lang="en-US" b="1" dirty="0" err="1"/>
              <a:t>ertificates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689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52CE511-D8DC-498A-BDE5-1FD0CAE4CD60}"/>
              </a:ext>
            </a:extLst>
          </p:cNvPr>
          <p:cNvSpPr txBox="1">
            <a:spLocks/>
          </p:cNvSpPr>
          <p:nvPr/>
        </p:nvSpPr>
        <p:spPr>
          <a:xfrm>
            <a:off x="1259786" y="0"/>
            <a:ext cx="10482685" cy="688608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O3 </a:t>
            </a:r>
            <a:r>
              <a:rPr lang="en-US" sz="2400" b="1" dirty="0">
                <a:solidFill>
                  <a:schemeClr val="dk1"/>
                </a:solidFill>
              </a:rPr>
              <a:t>EDUCATIONAL PLATFORM FOR</a:t>
            </a:r>
            <a:r>
              <a:rPr lang="tr-TR" sz="2400" b="1" dirty="0">
                <a:solidFill>
                  <a:schemeClr val="dk1"/>
                </a:solidFill>
              </a:rPr>
              <a:t> </a:t>
            </a:r>
            <a:r>
              <a:rPr lang="en-US" sz="2400" b="1" dirty="0">
                <a:solidFill>
                  <a:schemeClr val="dk1"/>
                </a:solidFill>
              </a:rPr>
              <a:t>BLENDING LEARNING</a:t>
            </a:r>
            <a:endParaRPr lang="en-US" b="1" dirty="0"/>
          </a:p>
          <a:p>
            <a:endParaRPr lang="en-US" dirty="0"/>
          </a:p>
        </p:txBody>
      </p:sp>
      <p:pic>
        <p:nvPicPr>
          <p:cNvPr id="3" name="Picture 2" descr="Table, Excel&#10;&#10;Description automatically generated">
            <a:extLst>
              <a:ext uri="{FF2B5EF4-FFF2-40B4-BE49-F238E27FC236}">
                <a16:creationId xmlns:a16="http://schemas.microsoft.com/office/drawing/2014/main" id="{825F1A3D-6BA3-4DDD-A364-E2B02D2F4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73" y="751706"/>
            <a:ext cx="10382251" cy="1627259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2C8F83-4265-4C8B-9213-FF792E532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0036"/>
            <a:ext cx="3180091" cy="3139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A8429-B546-4C7A-B464-2F800689FB43}"/>
              </a:ext>
            </a:extLst>
          </p:cNvPr>
          <p:cNvSpPr txBox="1"/>
          <p:nvPr/>
        </p:nvSpPr>
        <p:spPr>
          <a:xfrm>
            <a:off x="8464062" y="6135518"/>
            <a:ext cx="314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http://thinkbs.khas.edu.tr/</a:t>
            </a:r>
            <a:r>
              <a:rPr lang="tr-TR" b="1" dirty="0">
                <a:solidFill>
                  <a:srgbClr val="00B0F0"/>
                </a:solidFill>
              </a:rPr>
              <a:t> 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10" name="TextBox 4">
            <a:extLst>
              <a:ext uri="{FF2B5EF4-FFF2-40B4-BE49-F238E27FC236}">
                <a16:creationId xmlns:a16="http://schemas.microsoft.com/office/drawing/2014/main" id="{506CA636-CBE4-59D1-4B51-19DAF04CB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438442"/>
              </p:ext>
            </p:extLst>
          </p:nvPr>
        </p:nvGraphicFramePr>
        <p:xfrm>
          <a:off x="3428988" y="2696049"/>
          <a:ext cx="7642274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694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7C60A0-E2FD-4AA2-9C27-8F08A117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MultIplIer</a:t>
            </a:r>
            <a:r>
              <a:rPr lang="en-US" sz="2400" dirty="0">
                <a:solidFill>
                  <a:srgbClr val="FFFFFF"/>
                </a:solidFill>
              </a:rPr>
              <a:t> Events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12B5825-790A-401D-9D44-D960CB0B4B87}"/>
              </a:ext>
            </a:extLst>
          </p:cNvPr>
          <p:cNvSpPr txBox="1"/>
          <p:nvPr/>
        </p:nvSpPr>
        <p:spPr>
          <a:xfrm>
            <a:off x="672134" y="1840146"/>
            <a:ext cx="3477720" cy="747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600" b="0" i="0" u="none" strike="noStrike" baseline="0" dirty="0">
                <a:solidFill>
                  <a:srgbClr val="FFFFFF"/>
                </a:solidFill>
              </a:rPr>
              <a:t>Learning, Teaching, Training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A489D-ED7E-4815-B4A4-A857192BE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90" y="195803"/>
            <a:ext cx="5019987" cy="64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7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09F-2A04-4030-94A2-AA5DBA9F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FFFFFF"/>
                </a:solidFill>
              </a:rPr>
              <a:t>MultIplIer</a:t>
            </a:r>
            <a:r>
              <a:rPr lang="en-US" sz="2800" dirty="0">
                <a:solidFill>
                  <a:srgbClr val="FFFFFF"/>
                </a:solidFill>
              </a:rPr>
              <a:t> Events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B01CE6-F5D0-44E6-828D-3EFC8A016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27" y="2853153"/>
            <a:ext cx="11610808" cy="1405752"/>
          </a:xfrm>
        </p:spPr>
      </p:pic>
    </p:spTree>
    <p:extLst>
      <p:ext uri="{BB962C8B-B14F-4D97-AF65-F5344CB8AC3E}">
        <p14:creationId xmlns:p14="http://schemas.microsoft.com/office/powerpoint/2010/main" val="123119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9CD4BEB-C391-4F7E-9838-95411A83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BFC78-294D-4E21-A949-D5B61BC3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Fınancıal Report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1051E22-167F-43C9-A6D6-B7518B247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27" y="2790605"/>
            <a:ext cx="11185864" cy="34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0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D5BC71-77D9-4BA2-96BA-703E9CEAD17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1" b="219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03D9071-E465-4D43-BA00-BE3A42E0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6" y="4969695"/>
            <a:ext cx="1781175" cy="177820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8A69637-E34C-4137-A6D6-FBB7493B8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1" y="4905827"/>
            <a:ext cx="1781424" cy="1781424"/>
          </a:xfrm>
          <a:prstGeom prst="rect">
            <a:avLst/>
          </a:prstGeom>
        </p:spPr>
      </p:pic>
      <p:pic>
        <p:nvPicPr>
          <p:cNvPr id="10" name="Picture 9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EEE7BB9E-005A-4BCD-9AF8-C7620DBDC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336" y="4905827"/>
            <a:ext cx="1781424" cy="1781424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E5F9BC8-3188-41A7-9447-85C237A62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760" y="5339092"/>
            <a:ext cx="3146795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3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993" y="2361056"/>
            <a:ext cx="5098782" cy="4920732"/>
          </a:xfrm>
        </p:spPr>
        <p:txBody>
          <a:bodyPr>
            <a:normAutofit fontScale="55000" lnSpcReduction="20000"/>
          </a:bodyPr>
          <a:lstStyle/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3300" b="1" dirty="0"/>
              <a:t>Transnational Project Meetings</a:t>
            </a:r>
            <a:endParaRPr lang="tr-TR" sz="3300" b="1" dirty="0"/>
          </a:p>
          <a:p>
            <a:pPr lvl="1">
              <a:lnSpc>
                <a:spcPct val="90000"/>
              </a:lnSpc>
            </a:pPr>
            <a:r>
              <a:rPr lang="tr-TR" sz="3300" dirty="0" err="1"/>
              <a:t>Kick-off</a:t>
            </a:r>
            <a:r>
              <a:rPr lang="tr-TR" sz="3300" dirty="0"/>
              <a:t> Meeting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tr-TR" sz="3300" dirty="0"/>
              <a:t>Time </a:t>
            </a:r>
            <a:r>
              <a:rPr lang="tr-TR" sz="3300" dirty="0" err="1"/>
              <a:t>Table</a:t>
            </a:r>
            <a:r>
              <a:rPr lang="tr-TR" sz="3300" dirty="0"/>
              <a:t> of </a:t>
            </a:r>
            <a:r>
              <a:rPr lang="tr-TR" sz="3300" dirty="0" err="1"/>
              <a:t>Meetings</a:t>
            </a:r>
            <a:endParaRPr lang="tr-TR" sz="3300" dirty="0"/>
          </a:p>
          <a:p>
            <a:pPr marL="324000" lvl="1" indent="0">
              <a:lnSpc>
                <a:spcPct val="90000"/>
              </a:lnSpc>
              <a:buNone/>
            </a:pPr>
            <a:endParaRPr lang="tr-TR" sz="3300" dirty="0"/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tr-TR" sz="3300" b="1" dirty="0" err="1"/>
              <a:t>Intellectual</a:t>
            </a:r>
            <a:r>
              <a:rPr lang="tr-TR" sz="3300" b="1" dirty="0"/>
              <a:t> </a:t>
            </a:r>
            <a:r>
              <a:rPr lang="tr-TR" sz="3300" b="1" dirty="0" err="1"/>
              <a:t>Outputs</a:t>
            </a:r>
            <a:endParaRPr lang="tr-TR" sz="3300" b="1" dirty="0"/>
          </a:p>
          <a:p>
            <a:pPr lvl="1">
              <a:lnSpc>
                <a:spcPct val="90000"/>
              </a:lnSpc>
            </a:pPr>
            <a:r>
              <a:rPr lang="tr-TR" sz="3300" dirty="0"/>
              <a:t>O1. </a:t>
            </a:r>
            <a:r>
              <a:rPr lang="tr-TR" sz="3300" dirty="0" err="1"/>
              <a:t>Curricula</a:t>
            </a:r>
            <a:r>
              <a:rPr lang="tr-TR" sz="3300" dirty="0"/>
              <a:t> Design</a:t>
            </a:r>
          </a:p>
          <a:p>
            <a:pPr marL="1051200" lvl="2" indent="-4572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sz="3100" dirty="0" err="1"/>
              <a:t>Lectures</a:t>
            </a:r>
            <a:endParaRPr lang="tr-TR" sz="31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tr-TR" sz="3300" dirty="0"/>
              <a:t>O2. </a:t>
            </a:r>
            <a:r>
              <a:rPr lang="tr-TR" sz="3300" dirty="0" err="1"/>
              <a:t>Educational</a:t>
            </a:r>
            <a:r>
              <a:rPr lang="tr-TR" sz="3300" dirty="0"/>
              <a:t> </a:t>
            </a:r>
            <a:r>
              <a:rPr lang="tr-TR" sz="3300" dirty="0" err="1"/>
              <a:t>Material</a:t>
            </a:r>
            <a:endParaRPr lang="tr-TR" sz="3300" dirty="0"/>
          </a:p>
          <a:p>
            <a:pPr marL="1051200" lvl="2" indent="-4572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sz="3100" dirty="0" err="1"/>
              <a:t>Summer</a:t>
            </a:r>
            <a:r>
              <a:rPr lang="tr-TR" sz="3100" dirty="0"/>
              <a:t> Courses</a:t>
            </a:r>
            <a:endParaRPr lang="tr-TR" sz="33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tr-TR" sz="3300" dirty="0"/>
              <a:t>O3. </a:t>
            </a:r>
            <a:r>
              <a:rPr lang="tr-TR" sz="3300" dirty="0" err="1"/>
              <a:t>Educational</a:t>
            </a:r>
            <a:r>
              <a:rPr lang="tr-TR" sz="3300" dirty="0"/>
              <a:t> Platform</a:t>
            </a:r>
          </a:p>
          <a:p>
            <a:pPr marL="324000" lvl="1" indent="0">
              <a:lnSpc>
                <a:spcPct val="90000"/>
              </a:lnSpc>
              <a:buNone/>
            </a:pPr>
            <a:endParaRPr lang="tr-TR" sz="3300" dirty="0"/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tr-TR" sz="3300" b="1" dirty="0" err="1"/>
              <a:t>Multiplier</a:t>
            </a:r>
            <a:r>
              <a:rPr lang="tr-TR" sz="3300" b="1" dirty="0"/>
              <a:t> </a:t>
            </a:r>
            <a:r>
              <a:rPr lang="tr-TR" sz="3300" b="1" dirty="0" err="1"/>
              <a:t>Events</a:t>
            </a:r>
            <a:endParaRPr lang="tr-TR" sz="33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3300" b="0" i="0" u="none" strike="noStrike" baseline="0" dirty="0">
                <a:latin typeface="FreeSans"/>
              </a:rPr>
              <a:t>Learning, Teaching, Training Activities</a:t>
            </a:r>
            <a:endParaRPr lang="tr-TR" sz="3300" dirty="0">
              <a:latin typeface="FreeSans"/>
            </a:endParaRPr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tr-TR" sz="3300" b="1" dirty="0"/>
              <a:t>Financial Report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tr-TR" sz="33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400" b="1" dirty="0"/>
          </a:p>
          <a:p>
            <a:pPr marL="0" indent="0">
              <a:lnSpc>
                <a:spcPct val="90000"/>
              </a:lnSpc>
              <a:buNone/>
            </a:pPr>
            <a:endParaRPr lang="tr-TR" sz="1400" dirty="0"/>
          </a:p>
          <a:p>
            <a:pPr marL="0" indent="0">
              <a:lnSpc>
                <a:spcPct val="90000"/>
              </a:lnSpc>
              <a:buNone/>
            </a:pPr>
            <a:endParaRPr lang="tr-TR" sz="1400" b="1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32494C4-E70C-4C2C-AFE6-20CD297B8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r="43413" b="1"/>
          <a:stretch/>
        </p:blipFill>
        <p:spPr>
          <a:xfrm>
            <a:off x="657225" y="2361056"/>
            <a:ext cx="4962525" cy="36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6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2800" b="1" dirty="0"/>
              <a:t>Transnational Project Meetings</a:t>
            </a:r>
            <a:endParaRPr lang="tr-TR" sz="28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82273C2-454F-4D42-9818-D012D98F0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61503"/>
              </p:ext>
            </p:extLst>
          </p:nvPr>
        </p:nvGraphicFramePr>
        <p:xfrm>
          <a:off x="1338470" y="2372137"/>
          <a:ext cx="9183756" cy="341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822">
                  <a:extLst>
                    <a:ext uri="{9D8B030D-6E8A-4147-A177-3AD203B41FA5}">
                      <a16:colId xmlns:a16="http://schemas.microsoft.com/office/drawing/2014/main" val="3466553567"/>
                    </a:ext>
                  </a:extLst>
                </a:gridCol>
                <a:gridCol w="2492543">
                  <a:extLst>
                    <a:ext uri="{9D8B030D-6E8A-4147-A177-3AD203B41FA5}">
                      <a16:colId xmlns:a16="http://schemas.microsoft.com/office/drawing/2014/main" val="3104393984"/>
                    </a:ext>
                  </a:extLst>
                </a:gridCol>
                <a:gridCol w="5078391">
                  <a:extLst>
                    <a:ext uri="{9D8B030D-6E8A-4147-A177-3AD203B41FA5}">
                      <a16:colId xmlns:a16="http://schemas.microsoft.com/office/drawing/2014/main" val="2773205071"/>
                    </a:ext>
                  </a:extLst>
                </a:gridCol>
              </a:tblGrid>
              <a:tr h="4847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ID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DATE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Meeting </a:t>
                      </a:r>
                      <a:r>
                        <a:rPr lang="tr-TR" dirty="0" err="1"/>
                        <a:t>Title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262646"/>
                  </a:ext>
                </a:extLst>
              </a:tr>
              <a:tr h="6060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TPM 1 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Kick-off Meeting in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882162"/>
                  </a:ext>
                </a:extLst>
              </a:tr>
              <a:tr h="6060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TPM 2 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28 </a:t>
                      </a:r>
                      <a:r>
                        <a:rPr lang="tr-TR" dirty="0" err="1"/>
                        <a:t>January</a:t>
                      </a:r>
                      <a:r>
                        <a:rPr lang="tr-TR" dirty="0"/>
                        <a:t>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Progress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 Meeting in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85594"/>
                  </a:ext>
                </a:extLst>
              </a:tr>
              <a:tr h="7372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TPM 3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 </a:t>
                      </a:r>
                      <a:r>
                        <a:rPr lang="tr-TR" alt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  <a:r>
                        <a:rPr lang="tr-TR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 meeting.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Intermediate in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Hungary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181628"/>
                  </a:ext>
                </a:extLst>
              </a:tr>
              <a:tr h="8657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TPM 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tr-TR" b="0" dirty="0" err="1">
                          <a:solidFill>
                            <a:schemeClr val="tx1"/>
                          </a:solidFill>
                        </a:rPr>
                        <a:t>July</a:t>
                      </a:r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 2022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Results</a:t>
                      </a: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Evaluation. </a:t>
                      </a:r>
                      <a:endParaRPr lang="tr-TR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</a:t>
                      </a: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meeting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Romania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315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34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b="1" i="0" u="none" strike="noStrike" baseline="0" dirty="0">
                <a:solidFill>
                  <a:srgbClr val="002060"/>
                </a:solidFill>
                <a:latin typeface="FreeSans"/>
              </a:rPr>
              <a:t>Meeting Content on </a:t>
            </a:r>
            <a:r>
              <a:rPr lang="tr-TR" b="1" i="0" u="none" strike="noStrike" baseline="0" dirty="0" err="1">
                <a:solidFill>
                  <a:srgbClr val="002060"/>
                </a:solidFill>
                <a:latin typeface="FreeSans"/>
              </a:rPr>
              <a:t>Proposal</a:t>
            </a:r>
            <a:endParaRPr lang="tr-TR" b="1" i="0" u="none" strike="noStrike" baseline="0" dirty="0">
              <a:solidFill>
                <a:srgbClr val="002060"/>
              </a:solidFill>
              <a:latin typeface="FreeSans"/>
            </a:endParaRPr>
          </a:p>
          <a:p>
            <a:pPr marL="0" indent="0" algn="ctr">
              <a:buNone/>
            </a:pPr>
            <a:endParaRPr lang="tr-TR" b="1" i="0" u="none" strike="noStrike" baseline="0" dirty="0">
              <a:solidFill>
                <a:srgbClr val="002060"/>
              </a:solidFill>
              <a:latin typeface="FreeSans"/>
            </a:endParaRPr>
          </a:p>
          <a:p>
            <a:pPr marL="324000" lvl="1" indent="0">
              <a:buNone/>
            </a:pPr>
            <a:r>
              <a:rPr lang="en-US" b="1" i="0" u="none" strike="noStrike" baseline="0" dirty="0">
                <a:latin typeface="FreeSans"/>
              </a:rPr>
              <a:t>Project Meeting 3: Project Progress Assessment Meeting HU</a:t>
            </a:r>
            <a:endParaRPr lang="tr-TR" b="1" i="0" u="none" strike="noStrike" baseline="0" dirty="0">
              <a:latin typeface="FreeSans"/>
            </a:endParaRPr>
          </a:p>
          <a:p>
            <a:pPr marL="324000" lvl="1" indent="0">
              <a:buNone/>
            </a:pPr>
            <a:endParaRPr lang="en-US" b="1" i="0" u="none" strike="noStrike" baseline="0" dirty="0">
              <a:latin typeface="FreeSans"/>
            </a:endParaRPr>
          </a:p>
          <a:p>
            <a:pPr algn="l"/>
            <a:r>
              <a:rPr lang="en-US" sz="1800" b="0" i="0" u="none" strike="noStrike" baseline="0" dirty="0">
                <a:latin typeface="FreeSans"/>
              </a:rPr>
              <a:t>To share and discuss the development of the learning platform (IO3) and distribute tasks regarding</a:t>
            </a:r>
            <a:r>
              <a:rPr lang="tr-TR" sz="1800" b="0" i="0" u="none" strike="noStrike" baseline="0" dirty="0">
                <a:latin typeface="FreeSans"/>
              </a:rPr>
              <a:t> </a:t>
            </a:r>
            <a:r>
              <a:rPr lang="en-US" sz="1800" b="0" i="0" u="none" strike="noStrike" baseline="0" dirty="0">
                <a:latin typeface="FreeSans"/>
              </a:rPr>
              <a:t>its development and updating.</a:t>
            </a:r>
          </a:p>
          <a:p>
            <a:pPr algn="l"/>
            <a:r>
              <a:rPr lang="en-US" sz="1800" b="0" i="0" u="none" strike="noStrike" baseline="0" dirty="0">
                <a:latin typeface="FreeSans"/>
              </a:rPr>
              <a:t>To define the objectives of the intensive </a:t>
            </a:r>
            <a:r>
              <a:rPr lang="en-US" sz="1800" b="0" i="0" u="none" strike="noStrike" baseline="0" dirty="0" err="1">
                <a:latin typeface="FreeSans"/>
              </a:rPr>
              <a:t>programmes</a:t>
            </a:r>
            <a:r>
              <a:rPr lang="en-US" sz="1800" b="0" i="0" u="none" strike="noStrike" baseline="0" dirty="0">
                <a:latin typeface="FreeSans"/>
              </a:rPr>
              <a:t> (C2</a:t>
            </a:r>
            <a:r>
              <a:rPr lang="tr-TR" sz="1800" b="0" i="0" u="none" strike="noStrike" baseline="0" dirty="0">
                <a:latin typeface="FreeSans"/>
              </a:rPr>
              <a:t>*</a:t>
            </a:r>
            <a:r>
              <a:rPr lang="en-US" sz="1800" b="0" i="0" u="none" strike="noStrike" baseline="0" dirty="0">
                <a:latin typeface="FreeSans"/>
              </a:rPr>
              <a:t>), and agree on </a:t>
            </a:r>
            <a:r>
              <a:rPr lang="en-US" sz="1800" b="0" i="0" u="none" strike="noStrike" baseline="0" dirty="0" err="1">
                <a:latin typeface="FreeSans"/>
              </a:rPr>
              <a:t>teaching&amp;learning</a:t>
            </a:r>
            <a:r>
              <a:rPr lang="en-US" sz="1800" b="0" i="0" u="none" strike="noStrike" baseline="0" dirty="0">
                <a:latin typeface="FreeSans"/>
              </a:rPr>
              <a:t> and</a:t>
            </a:r>
            <a:r>
              <a:rPr lang="tr-TR" sz="1800" b="0" i="0" u="none" strike="noStrike" baseline="0" dirty="0">
                <a:latin typeface="FreeSans"/>
              </a:rPr>
              <a:t> </a:t>
            </a:r>
            <a:r>
              <a:rPr lang="en-US" sz="1800" b="0" i="0" u="none" strike="noStrike" baseline="0" dirty="0">
                <a:latin typeface="FreeSans"/>
              </a:rPr>
              <a:t>assessment methodologies, lecturers’ selection, learning outcomes, etc.</a:t>
            </a:r>
          </a:p>
          <a:p>
            <a:pPr algn="l"/>
            <a:r>
              <a:rPr lang="en-US" sz="1800" b="0" i="0" u="none" strike="noStrike" baseline="0" dirty="0">
                <a:latin typeface="FreeSans"/>
              </a:rPr>
              <a:t>To define materials development for C2. Organization of summer school, year 2</a:t>
            </a:r>
            <a:endParaRPr lang="tr-TR" sz="1800" b="0" i="0" u="none" strike="noStrike" baseline="0" dirty="0">
              <a:latin typeface="FreeSans"/>
            </a:endParaRPr>
          </a:p>
          <a:p>
            <a:pPr algn="l"/>
            <a:endParaRPr lang="tr-TR" sz="1800" dirty="0">
              <a:latin typeface="FreeSans"/>
            </a:endParaRPr>
          </a:p>
          <a:p>
            <a:pPr marL="0" indent="0" algn="r">
              <a:buNone/>
            </a:pPr>
            <a:r>
              <a:rPr lang="tr-TR" sz="1800" dirty="0">
                <a:latin typeface="FreeSans"/>
              </a:rPr>
              <a:t>*C2: </a:t>
            </a:r>
            <a:r>
              <a:rPr lang="tr-TR" sz="1800" dirty="0" err="1">
                <a:latin typeface="FreeSans"/>
              </a:rPr>
              <a:t>Summer</a:t>
            </a:r>
            <a:r>
              <a:rPr lang="tr-TR" sz="1800" dirty="0">
                <a:latin typeface="FreeSans"/>
              </a:rPr>
              <a:t> School in </a:t>
            </a:r>
            <a:r>
              <a:rPr lang="tr-TR" sz="1800" dirty="0" err="1">
                <a:latin typeface="FreeSans"/>
              </a:rPr>
              <a:t>Romania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60781B79-017D-4936-9922-B4174AD67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557" y="5229889"/>
            <a:ext cx="3522039" cy="10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8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92257"/>
            <a:ext cx="11029616" cy="988332"/>
          </a:xfrm>
        </p:spPr>
        <p:txBody>
          <a:bodyPr/>
          <a:lstStyle/>
          <a:p>
            <a:r>
              <a:rPr lang="tr-TR" dirty="0" err="1"/>
              <a:t>Iı</a:t>
            </a:r>
            <a:r>
              <a:rPr lang="tr-TR" dirty="0"/>
              <a:t>. </a:t>
            </a:r>
            <a:r>
              <a:rPr lang="tr-TR" sz="2800" b="1" dirty="0" err="1"/>
              <a:t>Intellectual</a:t>
            </a:r>
            <a:r>
              <a:rPr lang="tr-TR" sz="2800" b="1" dirty="0"/>
              <a:t> </a:t>
            </a:r>
            <a:r>
              <a:rPr lang="tr-TR" sz="2800" b="1" dirty="0" err="1"/>
              <a:t>Outputs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B2F8D-5342-4405-BFC0-A334A71F5B21}"/>
              </a:ext>
            </a:extLst>
          </p:cNvPr>
          <p:cNvSpPr txBox="1"/>
          <p:nvPr/>
        </p:nvSpPr>
        <p:spPr>
          <a:xfrm>
            <a:off x="708416" y="2293490"/>
            <a:ext cx="8415131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b="1" dirty="0"/>
              <a:t>O1. </a:t>
            </a:r>
            <a:r>
              <a:rPr lang="en-US" sz="1800" b="1" i="0" u="none" strike="noStrike" baseline="0" dirty="0">
                <a:latin typeface="FreeSans"/>
              </a:rPr>
              <a:t>CURRICULA DESIGN: Blended</a:t>
            </a:r>
            <a:r>
              <a:rPr lang="tr-TR" sz="1800" b="1" i="0" u="none" strike="noStrike" baseline="0" dirty="0">
                <a:latin typeface="FreeSans"/>
              </a:rPr>
              <a:t> </a:t>
            </a:r>
            <a:r>
              <a:rPr lang="en-US" sz="1800" b="1" i="0" u="none" strike="noStrike" baseline="0" dirty="0">
                <a:latin typeface="FreeSans"/>
              </a:rPr>
              <a:t>Learning Curriculum</a:t>
            </a:r>
            <a:endParaRPr lang="tr-TR" sz="1800" b="1" i="0" u="none" strike="noStrike" baseline="0" dirty="0">
              <a:latin typeface="FreeSans"/>
            </a:endParaRPr>
          </a:p>
          <a:p>
            <a:pPr algn="l"/>
            <a:endParaRPr lang="tr-TR" sz="1800" b="0" i="0" u="none" strike="noStrike" baseline="0" dirty="0">
              <a:latin typeface="Free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dirty="0" err="1">
                <a:latin typeface="FreeSans"/>
              </a:rPr>
              <a:t>Lectures</a:t>
            </a:r>
            <a:endParaRPr lang="tr-TR" dirty="0">
              <a:latin typeface="FreeSans"/>
            </a:endParaRPr>
          </a:p>
          <a:p>
            <a:pPr lvl="1"/>
            <a:endParaRPr lang="tr-TR" b="0" i="0" u="none" strike="noStrike" baseline="0" dirty="0">
              <a:latin typeface="FreeSans"/>
            </a:endParaRPr>
          </a:p>
          <a:p>
            <a:pPr algn="l"/>
            <a:r>
              <a:rPr lang="tr-TR" b="1" dirty="0">
                <a:latin typeface="FreeSans"/>
              </a:rPr>
              <a:t>O2. </a:t>
            </a:r>
            <a:r>
              <a:rPr lang="en-US" sz="1800" b="1" i="0" u="none" strike="noStrike" baseline="0" dirty="0">
                <a:latin typeface="FreeSans"/>
              </a:rPr>
              <a:t>EDUCATIONAL MATERIAL:</a:t>
            </a:r>
            <a:r>
              <a:rPr lang="tr-TR" sz="1800" b="1" i="0" u="none" strike="noStrike" baseline="0" dirty="0">
                <a:latin typeface="FreeSans"/>
              </a:rPr>
              <a:t> </a:t>
            </a:r>
            <a:r>
              <a:rPr lang="en-US" sz="1800" b="1" i="0" u="none" strike="noStrike" baseline="0" dirty="0">
                <a:latin typeface="FreeSans"/>
              </a:rPr>
              <a:t>BLENDING LEARNING AND</a:t>
            </a:r>
            <a:r>
              <a:rPr lang="tr-TR" sz="1800" b="1" i="0" u="none" strike="noStrike" baseline="0" dirty="0">
                <a:latin typeface="FreeSans"/>
              </a:rPr>
              <a:t> </a:t>
            </a:r>
            <a:r>
              <a:rPr lang="en-US" sz="1800" b="1" i="0" u="none" strike="noStrike" baseline="0" dirty="0">
                <a:latin typeface="FreeSans"/>
              </a:rPr>
              <a:t>SUMMER COURSES</a:t>
            </a:r>
            <a:endParaRPr lang="tr-TR" sz="1800" b="1" i="0" u="none" strike="noStrike" baseline="0" dirty="0">
              <a:latin typeface="FreeSans"/>
            </a:endParaRPr>
          </a:p>
          <a:p>
            <a:pPr algn="l"/>
            <a:endParaRPr lang="tr-TR" sz="1800" b="1" i="0" u="none" strike="noStrike" baseline="0" dirty="0">
              <a:latin typeface="FreeSans"/>
            </a:endParaRP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FreeSans"/>
              </a:rPr>
              <a:t>Summer</a:t>
            </a:r>
            <a:r>
              <a:rPr lang="tr-TR" dirty="0">
                <a:latin typeface="FreeSans"/>
              </a:rPr>
              <a:t> Courses</a:t>
            </a:r>
          </a:p>
          <a:p>
            <a:pPr lvl="1">
              <a:lnSpc>
                <a:spcPct val="90000"/>
              </a:lnSpc>
            </a:pPr>
            <a:endParaRPr lang="tr-TR" dirty="0">
              <a:latin typeface="FreeSans"/>
            </a:endParaRPr>
          </a:p>
          <a:p>
            <a:pPr algn="l"/>
            <a:r>
              <a:rPr lang="tr-TR" sz="1800" b="1" i="0" u="none" strike="noStrike" baseline="0" dirty="0">
                <a:latin typeface="FreeSans"/>
              </a:rPr>
              <a:t>O3. </a:t>
            </a:r>
            <a:r>
              <a:rPr lang="en-US" sz="1800" b="1" i="0" u="none" strike="noStrike" baseline="0" dirty="0">
                <a:latin typeface="FreeSans"/>
              </a:rPr>
              <a:t>EDUCATIONAL PLATFORM FOR</a:t>
            </a:r>
            <a:r>
              <a:rPr lang="tr-TR" sz="1800" b="1" i="0" u="none" strike="noStrike" baseline="0" dirty="0">
                <a:latin typeface="FreeSans"/>
              </a:rPr>
              <a:t> </a:t>
            </a:r>
            <a:r>
              <a:rPr lang="en-US" sz="1800" b="1" i="0" u="none" strike="noStrike" baseline="0" dirty="0">
                <a:latin typeface="FreeSans"/>
              </a:rPr>
              <a:t>BLENDING LEARNING </a:t>
            </a:r>
            <a:endParaRPr lang="tr-TR" sz="1800" b="1" i="0" u="none" strike="noStrike" baseline="0" dirty="0">
              <a:latin typeface="FreeSans"/>
            </a:endParaRPr>
          </a:p>
          <a:p>
            <a:pPr algn="l"/>
            <a:endParaRPr lang="tr-TR" dirty="0">
              <a:latin typeface="FreeSans"/>
            </a:endParaRPr>
          </a:p>
          <a:p>
            <a:pPr algn="l"/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9CDAD08-59E8-4DA4-B4A8-82E1538E7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16" y="5377411"/>
            <a:ext cx="1276576" cy="12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3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CD4BEB-C391-4F7E-9838-95411A83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592B0-C8C3-475E-AF3F-2BBEA53F92B9}"/>
              </a:ext>
            </a:extLst>
          </p:cNvPr>
          <p:cNvSpPr txBox="1"/>
          <p:nvPr/>
        </p:nvSpPr>
        <p:spPr>
          <a:xfrm>
            <a:off x="581191" y="723901"/>
            <a:ext cx="10993549" cy="1428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Unideb - Hungary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79747B-EEA8-4554-A04F-E32F4EA06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0326"/>
              </p:ext>
            </p:extLst>
          </p:nvPr>
        </p:nvGraphicFramePr>
        <p:xfrm>
          <a:off x="506027" y="3093398"/>
          <a:ext cx="11185864" cy="299715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425230">
                  <a:extLst>
                    <a:ext uri="{9D8B030D-6E8A-4147-A177-3AD203B41FA5}">
                      <a16:colId xmlns:a16="http://schemas.microsoft.com/office/drawing/2014/main" val="1895558420"/>
                    </a:ext>
                  </a:extLst>
                </a:gridCol>
                <a:gridCol w="6278600">
                  <a:extLst>
                    <a:ext uri="{9D8B030D-6E8A-4147-A177-3AD203B41FA5}">
                      <a16:colId xmlns:a16="http://schemas.microsoft.com/office/drawing/2014/main" val="3693995902"/>
                    </a:ext>
                  </a:extLst>
                </a:gridCol>
                <a:gridCol w="2482034">
                  <a:extLst>
                    <a:ext uri="{9D8B030D-6E8A-4147-A177-3AD203B41FA5}">
                      <a16:colId xmlns:a16="http://schemas.microsoft.com/office/drawing/2014/main" val="1996572825"/>
                    </a:ext>
                  </a:extLst>
                </a:gridCol>
              </a:tblGrid>
              <a:tr h="49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2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US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  <a:endParaRPr lang="en-US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483320"/>
                  </a:ext>
                </a:extLst>
              </a:tr>
              <a:tr h="4168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ThinkBS-206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Introduction to Artificial Intelligence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Intermediate 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9524"/>
                  </a:ext>
                </a:extLst>
              </a:tr>
              <a:tr h="4168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ThinkBS-401 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Topology and Geometry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Advanced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27817"/>
                  </a:ext>
                </a:extLst>
              </a:tr>
              <a:tr h="4168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ThinkBS-309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Markov Chains and Their Applications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Upper 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986494"/>
                  </a:ext>
                </a:extLst>
              </a:tr>
              <a:tr h="4168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ThinkBS-410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Introduction to Real and Complex Analysis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Advanced 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77896"/>
                  </a:ext>
                </a:extLst>
              </a:tr>
              <a:tr h="4168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ThinkBS-404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Tomography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Advanced 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912075"/>
                  </a:ext>
                </a:extLst>
              </a:tr>
              <a:tr h="4168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ThinkBS-405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Mathematics of Diagnostics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Advanced 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7" marR="59477" marT="12391" marB="1189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17254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7841EEE-5D58-4BCC-9A19-7458242A7D2B}"/>
              </a:ext>
            </a:extLst>
          </p:cNvPr>
          <p:cNvSpPr txBox="1"/>
          <p:nvPr/>
        </p:nvSpPr>
        <p:spPr>
          <a:xfrm>
            <a:off x="2943154" y="611541"/>
            <a:ext cx="659841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O1. </a:t>
            </a:r>
            <a:r>
              <a:rPr lang="en-US" sz="1800" i="0" u="none" strike="noStrike" cap="all" baseline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CURRICULA DESIGN: Blended Learning Curriculum</a:t>
            </a:r>
          </a:p>
        </p:txBody>
      </p:sp>
    </p:spTree>
    <p:extLst>
      <p:ext uri="{BB962C8B-B14F-4D97-AF65-F5344CB8AC3E}">
        <p14:creationId xmlns:p14="http://schemas.microsoft.com/office/powerpoint/2010/main" val="233862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9CD4BEB-C391-4F7E-9838-95411A83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70E99-60D1-4F0E-AD57-BA38A51DA4ED}"/>
              </a:ext>
            </a:extLst>
          </p:cNvPr>
          <p:cNvSpPr txBox="1"/>
          <p:nvPr/>
        </p:nvSpPr>
        <p:spPr>
          <a:xfrm>
            <a:off x="581191" y="723901"/>
            <a:ext cx="10993549" cy="1428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UPB - Romania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FE35E1-DC14-484A-99AF-86C2D2145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640865"/>
              </p:ext>
            </p:extLst>
          </p:nvPr>
        </p:nvGraphicFramePr>
        <p:xfrm>
          <a:off x="680846" y="2790605"/>
          <a:ext cx="10836228" cy="3602740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1751249">
                  <a:extLst>
                    <a:ext uri="{9D8B030D-6E8A-4147-A177-3AD203B41FA5}">
                      <a16:colId xmlns:a16="http://schemas.microsoft.com/office/drawing/2014/main" val="514721807"/>
                    </a:ext>
                  </a:extLst>
                </a:gridCol>
                <a:gridCol w="7746826">
                  <a:extLst>
                    <a:ext uri="{9D8B030D-6E8A-4147-A177-3AD203B41FA5}">
                      <a16:colId xmlns:a16="http://schemas.microsoft.com/office/drawing/2014/main" val="3645882192"/>
                    </a:ext>
                  </a:extLst>
                </a:gridCol>
                <a:gridCol w="1338153">
                  <a:extLst>
                    <a:ext uri="{9D8B030D-6E8A-4147-A177-3AD203B41FA5}">
                      <a16:colId xmlns:a16="http://schemas.microsoft.com/office/drawing/2014/main" val="907594453"/>
                    </a:ext>
                  </a:extLst>
                </a:gridCol>
              </a:tblGrid>
              <a:tr h="46899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62012"/>
                  </a:ext>
                </a:extLst>
              </a:tr>
              <a:tr h="46899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ThinkBS-306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Advanced Statistical Methods with Applications in Engineering and Medicine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Upper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230132"/>
                  </a:ext>
                </a:extLst>
              </a:tr>
              <a:tr h="731916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ThinkBS-305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Innovative Mathematical Modelling Techniques: Fractional Calculus, Wavelet Analysis, and Estimating of Nonlinearities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Advanced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44531"/>
                  </a:ext>
                </a:extLst>
              </a:tr>
              <a:tr h="46899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ThinkBS-304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Innovative Techniques for Data Security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Advanced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192150"/>
                  </a:ext>
                </a:extLst>
              </a:tr>
              <a:tr h="994836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ThinkBS-207.1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Linear Programming in Optimization Problems  </a:t>
                      </a:r>
                      <a:b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Advanced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33758"/>
                  </a:ext>
                </a:extLst>
              </a:tr>
              <a:tr h="46899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ThinkBS-207.2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Optimization of Transport and Assignment Activities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Advanced 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2" marR="65730" marT="22032" marB="13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58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56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6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F9CD4BEB-C391-4F7E-9838-95411A83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AF236-6950-49B5-9E1B-639B4D9053C5}"/>
              </a:ext>
            </a:extLst>
          </p:cNvPr>
          <p:cNvSpPr txBox="1"/>
          <p:nvPr/>
        </p:nvSpPr>
        <p:spPr>
          <a:xfrm>
            <a:off x="581191" y="723901"/>
            <a:ext cx="10993549" cy="1428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Usj - spaın</a:t>
            </a:r>
            <a:endParaRPr lang="en-US" sz="36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E441459-D1CE-4140-94FC-6D420201D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71112"/>
              </p:ext>
            </p:extLst>
          </p:nvPr>
        </p:nvGraphicFramePr>
        <p:xfrm>
          <a:off x="718919" y="2790605"/>
          <a:ext cx="10760082" cy="3602739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  <a:tableStyleId>{69012ECD-51FC-41F1-AA8D-1B2483CD663E}</a:tableStyleId>
              </a:tblPr>
              <a:tblGrid>
                <a:gridCol w="2239694">
                  <a:extLst>
                    <a:ext uri="{9D8B030D-6E8A-4147-A177-3AD203B41FA5}">
                      <a16:colId xmlns:a16="http://schemas.microsoft.com/office/drawing/2014/main" val="3252530254"/>
                    </a:ext>
                  </a:extLst>
                </a:gridCol>
                <a:gridCol w="6176531">
                  <a:extLst>
                    <a:ext uri="{9D8B030D-6E8A-4147-A177-3AD203B41FA5}">
                      <a16:colId xmlns:a16="http://schemas.microsoft.com/office/drawing/2014/main" val="195024875"/>
                    </a:ext>
                  </a:extLst>
                </a:gridCol>
                <a:gridCol w="2343857">
                  <a:extLst>
                    <a:ext uri="{9D8B030D-6E8A-4147-A177-3AD203B41FA5}">
                      <a16:colId xmlns:a16="http://schemas.microsoft.com/office/drawing/2014/main" val="3648192297"/>
                    </a:ext>
                  </a:extLst>
                </a:gridCol>
              </a:tblGrid>
              <a:tr h="514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5523"/>
                  </a:ext>
                </a:extLst>
              </a:tr>
              <a:tr h="514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ThinkBS-203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Basic Statistics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Intermediate 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560248"/>
                  </a:ext>
                </a:extLst>
              </a:tr>
              <a:tr h="514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ThinkBS-204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Discrete Mathematics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Intermediate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349065"/>
                  </a:ext>
                </a:extLst>
              </a:tr>
              <a:tr h="514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ThinkBS-205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Software Tools for Mathematics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Intermediate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505515"/>
                  </a:ext>
                </a:extLst>
              </a:tr>
              <a:tr h="514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ThinkBS-303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Modeling with Ordinary Differential Equations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Intermediate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399584"/>
                  </a:ext>
                </a:extLst>
              </a:tr>
              <a:tr h="514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ThinkBS-403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Modeling with Partial Differential Equations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Upper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15142"/>
                  </a:ext>
                </a:extLst>
              </a:tr>
              <a:tr h="514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ThinkBS-402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Biomathematics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Upper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783" marR="20791" marT="109063" marB="1090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9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09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AE6E20-272B-4965-A636-4C47C90B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A4756-FE1A-4154-AA11-582C88D69E30}"/>
              </a:ext>
            </a:extLst>
          </p:cNvPr>
          <p:cNvSpPr txBox="1"/>
          <p:nvPr/>
        </p:nvSpPr>
        <p:spPr>
          <a:xfrm>
            <a:off x="1391478" y="995701"/>
            <a:ext cx="7699146" cy="106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Khas - Turkey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DA1E1A-ED57-4F72-8B4D-548973BB4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14616"/>
              </p:ext>
            </p:extLst>
          </p:nvPr>
        </p:nvGraphicFramePr>
        <p:xfrm>
          <a:off x="1391478" y="2529937"/>
          <a:ext cx="9594573" cy="3604160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096984">
                  <a:extLst>
                    <a:ext uri="{9D8B030D-6E8A-4147-A177-3AD203B41FA5}">
                      <a16:colId xmlns:a16="http://schemas.microsoft.com/office/drawing/2014/main" val="381147272"/>
                    </a:ext>
                  </a:extLst>
                </a:gridCol>
                <a:gridCol w="4765634">
                  <a:extLst>
                    <a:ext uri="{9D8B030D-6E8A-4147-A177-3AD203B41FA5}">
                      <a16:colId xmlns:a16="http://schemas.microsoft.com/office/drawing/2014/main" val="3198152059"/>
                    </a:ext>
                  </a:extLst>
                </a:gridCol>
                <a:gridCol w="2731955">
                  <a:extLst>
                    <a:ext uri="{9D8B030D-6E8A-4147-A177-3AD203B41FA5}">
                      <a16:colId xmlns:a16="http://schemas.microsoft.com/office/drawing/2014/main" val="992101185"/>
                    </a:ext>
                  </a:extLst>
                </a:gridCol>
              </a:tblGrid>
              <a:tr h="41717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98845"/>
                  </a:ext>
                </a:extLst>
              </a:tr>
              <a:tr h="41717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ThinkBS-201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Advanced Linear Algebra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Intermediate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370989"/>
                  </a:ext>
                </a:extLst>
              </a:tr>
              <a:tr h="41717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ThinkBS-202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Advanced Calculus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Intermediate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735284"/>
                  </a:ext>
                </a:extLst>
              </a:tr>
              <a:tr h="41717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ThinkBS-307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Calculus on Manifolds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Intermediate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682984"/>
                  </a:ext>
                </a:extLst>
              </a:tr>
              <a:tr h="41717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ThinkBS-301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Abstract Algebra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Upper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598849"/>
                  </a:ext>
                </a:extLst>
              </a:tr>
              <a:tr h="41717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ThinkBS-302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Partial Differential Equations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Upper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982649"/>
                  </a:ext>
                </a:extLst>
              </a:tr>
              <a:tr h="41717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ThinkBS-308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Multivariate Statistics 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Upper 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625556"/>
                  </a:ext>
                </a:extLst>
              </a:tr>
              <a:tr h="68390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ThinkBS-409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Synchronization from the Mathematical Point of View</a:t>
                      </a:r>
                      <a:endParaRPr lang="en-US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7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Upper</a:t>
                      </a:r>
                      <a:endParaRPr lang="en-US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09" marR="10309" marT="10309" marB="9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68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2917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Override1.xml><?xml version="1.0" encoding="utf-8"?>
<a:themeOverride xmlns:a="http://schemas.openxmlformats.org/drawingml/2006/main">
  <a:clrScheme name="Dividend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4D1434"/>
    </a:accent1>
    <a:accent2>
      <a:srgbClr val="903163"/>
    </a:accent2>
    <a:accent3>
      <a:srgbClr val="B2324B"/>
    </a:accent3>
    <a:accent4>
      <a:srgbClr val="969FA7"/>
    </a:accent4>
    <a:accent5>
      <a:srgbClr val="66B1CE"/>
    </a:accent5>
    <a:accent6>
      <a:srgbClr val="40619D"/>
    </a:accent6>
    <a:hlink>
      <a:srgbClr val="828282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819</Words>
  <Application>Microsoft Office PowerPoint</Application>
  <PresentationFormat>Widescreen</PresentationFormat>
  <Paragraphs>235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FreeSans</vt:lpstr>
      <vt:lpstr>Gill Sans MT</vt:lpstr>
      <vt:lpstr>Wingdings</vt:lpstr>
      <vt:lpstr>Wingdings 2</vt:lpstr>
      <vt:lpstr>Dividend</vt:lpstr>
      <vt:lpstr>Promoting Deep and Wide Thinking / Early Dual Degrees in Basic Sciences  (ThinkBS)</vt:lpstr>
      <vt:lpstr>Contents </vt:lpstr>
      <vt:lpstr>Transnational Project Meetings</vt:lpstr>
      <vt:lpstr>PowerPoint Presentation</vt:lpstr>
      <vt:lpstr>Iı. Intellectual Outputs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MultIplIer Events </vt:lpstr>
      <vt:lpstr>MultIplIer Events</vt:lpstr>
      <vt:lpstr>Fınancıal Report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Burak Erkan KAYA</dc:creator>
  <cp:lastModifiedBy>Kucukdag, Beyza</cp:lastModifiedBy>
  <cp:revision>31</cp:revision>
  <dcterms:created xsi:type="dcterms:W3CDTF">2022-01-26T10:21:29Z</dcterms:created>
  <dcterms:modified xsi:type="dcterms:W3CDTF">2022-06-24T10:27:48Z</dcterms:modified>
</cp:coreProperties>
</file>